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4"/>
    <p:sldMasterId id="2147483820" r:id="rId5"/>
    <p:sldMasterId id="2147483832" r:id="rId6"/>
    <p:sldMasterId id="2147483900" r:id="rId7"/>
  </p:sldMasterIdLst>
  <p:notesMasterIdLst>
    <p:notesMasterId r:id="rId47"/>
  </p:notesMasterIdLst>
  <p:handoutMasterIdLst>
    <p:handoutMasterId r:id="rId48"/>
  </p:handoutMasterIdLst>
  <p:sldIdLst>
    <p:sldId id="429" r:id="rId8"/>
    <p:sldId id="432" r:id="rId9"/>
    <p:sldId id="433" r:id="rId10"/>
    <p:sldId id="437" r:id="rId11"/>
    <p:sldId id="504" r:id="rId12"/>
    <p:sldId id="505" r:id="rId13"/>
    <p:sldId id="506" r:id="rId14"/>
    <p:sldId id="507" r:id="rId15"/>
    <p:sldId id="508" r:id="rId16"/>
    <p:sldId id="509" r:id="rId17"/>
    <p:sldId id="510" r:id="rId18"/>
    <p:sldId id="511" r:id="rId19"/>
    <p:sldId id="512" r:id="rId20"/>
    <p:sldId id="438" r:id="rId21"/>
    <p:sldId id="443" r:id="rId22"/>
    <p:sldId id="444" r:id="rId23"/>
    <p:sldId id="500" r:id="rId24"/>
    <p:sldId id="502" r:id="rId25"/>
    <p:sldId id="501" r:id="rId26"/>
    <p:sldId id="503" r:id="rId27"/>
    <p:sldId id="439" r:id="rId28"/>
    <p:sldId id="256" r:id="rId29"/>
    <p:sldId id="257" r:id="rId30"/>
    <p:sldId id="258" r:id="rId31"/>
    <p:sldId id="259" r:id="rId32"/>
    <p:sldId id="260" r:id="rId33"/>
    <p:sldId id="261" r:id="rId34"/>
    <p:sldId id="262" r:id="rId35"/>
    <p:sldId id="263" r:id="rId36"/>
    <p:sldId id="264" r:id="rId37"/>
    <p:sldId id="265" r:id="rId38"/>
    <p:sldId id="266" r:id="rId39"/>
    <p:sldId id="436" r:id="rId40"/>
    <p:sldId id="513" r:id="rId41"/>
    <p:sldId id="515" r:id="rId42"/>
    <p:sldId id="440" r:id="rId43"/>
    <p:sldId id="441" r:id="rId44"/>
    <p:sldId id="442" r:id="rId45"/>
    <p:sldId id="434" r:id="rId46"/>
  </p:sldIdLst>
  <p:sldSz cx="9144000" cy="5143500" type="screen16x9"/>
  <p:notesSz cx="6742113" cy="9872663"/>
  <p:defaultTextStyle>
    <a:defPPr>
      <a:defRPr lang="nb-NO"/>
    </a:defPPr>
    <a:lvl1pPr algn="l" rtl="0" fontAlgn="base">
      <a:spcBef>
        <a:spcPct val="0"/>
      </a:spcBef>
      <a:spcAft>
        <a:spcPct val="0"/>
      </a:spcAft>
      <a:defRPr sz="1607" kern="1200">
        <a:solidFill>
          <a:schemeClr val="tx1"/>
        </a:solidFill>
        <a:latin typeface="Arial" charset="0"/>
        <a:ea typeface="Arial" charset="0"/>
        <a:cs typeface="Arial" charset="0"/>
      </a:defRPr>
    </a:lvl1pPr>
    <a:lvl2pPr marL="367314" algn="l" rtl="0" fontAlgn="base">
      <a:spcBef>
        <a:spcPct val="0"/>
      </a:spcBef>
      <a:spcAft>
        <a:spcPct val="0"/>
      </a:spcAft>
      <a:defRPr sz="1607" kern="1200">
        <a:solidFill>
          <a:schemeClr val="tx1"/>
        </a:solidFill>
        <a:latin typeface="Arial" charset="0"/>
        <a:ea typeface="Arial" charset="0"/>
        <a:cs typeface="Arial" charset="0"/>
      </a:defRPr>
    </a:lvl2pPr>
    <a:lvl3pPr marL="734629" algn="l" rtl="0" fontAlgn="base">
      <a:spcBef>
        <a:spcPct val="0"/>
      </a:spcBef>
      <a:spcAft>
        <a:spcPct val="0"/>
      </a:spcAft>
      <a:defRPr sz="1607" kern="1200">
        <a:solidFill>
          <a:schemeClr val="tx1"/>
        </a:solidFill>
        <a:latin typeface="Arial" charset="0"/>
        <a:ea typeface="Arial" charset="0"/>
        <a:cs typeface="Arial" charset="0"/>
      </a:defRPr>
    </a:lvl3pPr>
    <a:lvl4pPr marL="1101943" algn="l" rtl="0" fontAlgn="base">
      <a:spcBef>
        <a:spcPct val="0"/>
      </a:spcBef>
      <a:spcAft>
        <a:spcPct val="0"/>
      </a:spcAft>
      <a:defRPr sz="1607" kern="1200">
        <a:solidFill>
          <a:schemeClr val="tx1"/>
        </a:solidFill>
        <a:latin typeface="Arial" charset="0"/>
        <a:ea typeface="Arial" charset="0"/>
        <a:cs typeface="Arial" charset="0"/>
      </a:defRPr>
    </a:lvl4pPr>
    <a:lvl5pPr marL="1469258" algn="l" rtl="0" fontAlgn="base">
      <a:spcBef>
        <a:spcPct val="0"/>
      </a:spcBef>
      <a:spcAft>
        <a:spcPct val="0"/>
      </a:spcAft>
      <a:defRPr sz="1607" kern="1200">
        <a:solidFill>
          <a:schemeClr val="tx1"/>
        </a:solidFill>
        <a:latin typeface="Arial" charset="0"/>
        <a:ea typeface="Arial" charset="0"/>
        <a:cs typeface="Arial" charset="0"/>
      </a:defRPr>
    </a:lvl5pPr>
    <a:lvl6pPr marL="1836572" algn="l" defTabSz="734629" rtl="0" eaLnBrk="1" latinLnBrk="0" hangingPunct="1">
      <a:defRPr sz="1607" kern="1200">
        <a:solidFill>
          <a:schemeClr val="tx1"/>
        </a:solidFill>
        <a:latin typeface="Arial" charset="0"/>
        <a:ea typeface="Arial" charset="0"/>
        <a:cs typeface="Arial" charset="0"/>
      </a:defRPr>
    </a:lvl6pPr>
    <a:lvl7pPr marL="2203887" algn="l" defTabSz="734629" rtl="0" eaLnBrk="1" latinLnBrk="0" hangingPunct="1">
      <a:defRPr sz="1607" kern="1200">
        <a:solidFill>
          <a:schemeClr val="tx1"/>
        </a:solidFill>
        <a:latin typeface="Arial" charset="0"/>
        <a:ea typeface="Arial" charset="0"/>
        <a:cs typeface="Arial" charset="0"/>
      </a:defRPr>
    </a:lvl7pPr>
    <a:lvl8pPr marL="2571201" algn="l" defTabSz="734629" rtl="0" eaLnBrk="1" latinLnBrk="0" hangingPunct="1">
      <a:defRPr sz="1607" kern="1200">
        <a:solidFill>
          <a:schemeClr val="tx1"/>
        </a:solidFill>
        <a:latin typeface="Arial" charset="0"/>
        <a:ea typeface="Arial" charset="0"/>
        <a:cs typeface="Arial" charset="0"/>
      </a:defRPr>
    </a:lvl8pPr>
    <a:lvl9pPr marL="2938516" algn="l" defTabSz="734629" rtl="0" eaLnBrk="1" latinLnBrk="0" hangingPunct="1">
      <a:defRPr sz="1607" kern="1200">
        <a:solidFill>
          <a:schemeClr val="tx1"/>
        </a:solidFill>
        <a:latin typeface="Arial" charset="0"/>
        <a:ea typeface="Arial" charset="0"/>
        <a:cs typeface="Arial"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DBF2"/>
    <a:srgbClr val="1B3A75"/>
    <a:srgbClr val="009DE0"/>
    <a:srgbClr val="FFE400"/>
    <a:srgbClr val="0D2D4C"/>
    <a:srgbClr val="B2D5FF"/>
    <a:srgbClr val="0C2B49"/>
    <a:srgbClr val="001935"/>
    <a:srgbClr val="ECECEC"/>
    <a:srgbClr val="7271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93D81CF-94F2-401A-BA57-92F5A7B2D0C5}">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iddels stil 2 - aks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iddels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iddels stil 1 - aks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iddels stil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ys stil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3296810-A885-4BE3-A3E7-6D5BEEA58F35}" styleName="Middels stil 2 - aks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5" autoAdjust="0"/>
    <p:restoredTop sz="95226" autoAdjust="0"/>
  </p:normalViewPr>
  <p:slideViewPr>
    <p:cSldViewPr snapToObjects="1">
      <p:cViewPr varScale="1">
        <p:scale>
          <a:sx n="133" d="100"/>
          <a:sy n="133" d="100"/>
        </p:scale>
        <p:origin x="126" y="64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62" d="100"/>
          <a:sy n="62" d="100"/>
        </p:scale>
        <p:origin x="2448"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handoutMaster" Target="handoutMasters/handoutMaster1.xml"/><Relationship Id="rId8" Type="http://schemas.openxmlformats.org/officeDocument/2006/relationships/slide" Target="slides/slide1.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1"/>
            <a:ext cx="2921582" cy="49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vl1pPr>
          </a:lstStyle>
          <a:p>
            <a:endParaRPr lang="nb-NO" altLang="nb-NO"/>
          </a:p>
        </p:txBody>
      </p:sp>
      <p:sp>
        <p:nvSpPr>
          <p:cNvPr id="10243" name="Rectangle 3"/>
          <p:cNvSpPr>
            <a:spLocks noGrp="1" noChangeArrowheads="1"/>
          </p:cNvSpPr>
          <p:nvPr>
            <p:ph type="dt" sz="quarter" idx="1"/>
          </p:nvPr>
        </p:nvSpPr>
        <p:spPr bwMode="auto">
          <a:xfrm>
            <a:off x="3818971" y="1"/>
            <a:ext cx="2921582" cy="49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endParaRPr lang="nb-NO" altLang="nb-NO"/>
          </a:p>
        </p:txBody>
      </p:sp>
      <p:sp>
        <p:nvSpPr>
          <p:cNvPr id="10244" name="Rectangle 4"/>
          <p:cNvSpPr>
            <a:spLocks noGrp="1" noChangeArrowheads="1"/>
          </p:cNvSpPr>
          <p:nvPr>
            <p:ph type="ftr" sz="quarter" idx="2"/>
          </p:nvPr>
        </p:nvSpPr>
        <p:spPr bwMode="auto">
          <a:xfrm>
            <a:off x="0" y="9377317"/>
            <a:ext cx="2921582" cy="49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endParaRPr lang="nb-NO" altLang="nb-NO"/>
          </a:p>
        </p:txBody>
      </p:sp>
      <p:sp>
        <p:nvSpPr>
          <p:cNvPr id="10245" name="Rectangle 5"/>
          <p:cNvSpPr>
            <a:spLocks noGrp="1" noChangeArrowheads="1"/>
          </p:cNvSpPr>
          <p:nvPr>
            <p:ph type="sldNum" sz="quarter" idx="3"/>
          </p:nvPr>
        </p:nvSpPr>
        <p:spPr bwMode="auto">
          <a:xfrm>
            <a:off x="3818971" y="9377317"/>
            <a:ext cx="2921582" cy="49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A7C0D8AD-5F06-BB40-8E5F-3E50625FAE98}" type="slidenum">
              <a:rPr lang="nb-NO" altLang="nb-NO"/>
              <a:pPr/>
              <a:t>‹#›</a:t>
            </a:fld>
            <a:endParaRPr lang="nb-NO" altLang="nb-NO"/>
          </a:p>
        </p:txBody>
      </p:sp>
    </p:spTree>
    <p:extLst>
      <p:ext uri="{BB962C8B-B14F-4D97-AF65-F5344CB8AC3E}">
        <p14:creationId xmlns:p14="http://schemas.microsoft.com/office/powerpoint/2010/main" val="2112129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1"/>
            <a:ext cx="2921582" cy="49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vl1pPr>
          </a:lstStyle>
          <a:p>
            <a:endParaRPr lang="en-US" altLang="nb-NO"/>
          </a:p>
        </p:txBody>
      </p:sp>
      <p:sp>
        <p:nvSpPr>
          <p:cNvPr id="7171" name="Rectangle 3"/>
          <p:cNvSpPr>
            <a:spLocks noGrp="1" noChangeArrowheads="1"/>
          </p:cNvSpPr>
          <p:nvPr>
            <p:ph type="dt" idx="1"/>
          </p:nvPr>
        </p:nvSpPr>
        <p:spPr bwMode="auto">
          <a:xfrm>
            <a:off x="3818971" y="1"/>
            <a:ext cx="2921582" cy="49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nb-NO"/>
          </a:p>
        </p:txBody>
      </p:sp>
      <p:sp>
        <p:nvSpPr>
          <p:cNvPr id="7172" name="Rectangle 4"/>
          <p:cNvSpPr>
            <a:spLocks noGrp="1" noRot="1" noChangeAspect="1" noChangeArrowheads="1" noTextEdit="1"/>
          </p:cNvSpPr>
          <p:nvPr>
            <p:ph type="sldImg" idx="2"/>
          </p:nvPr>
        </p:nvSpPr>
        <p:spPr bwMode="auto">
          <a:xfrm>
            <a:off x="79375" y="739775"/>
            <a:ext cx="6583363" cy="370363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74212" y="4689515"/>
            <a:ext cx="5393690" cy="4442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nb-NO"/>
              <a:t>Click to edit Master text styles</a:t>
            </a:r>
          </a:p>
          <a:p>
            <a:pPr lvl="1"/>
            <a:r>
              <a:rPr lang="en-US" altLang="nb-NO"/>
              <a:t>Second level</a:t>
            </a:r>
          </a:p>
          <a:p>
            <a:pPr lvl="2"/>
            <a:r>
              <a:rPr lang="en-US" altLang="nb-NO"/>
              <a:t>Third level</a:t>
            </a:r>
          </a:p>
          <a:p>
            <a:pPr lvl="3"/>
            <a:r>
              <a:rPr lang="en-US" altLang="nb-NO"/>
              <a:t>Fourth level</a:t>
            </a:r>
          </a:p>
          <a:p>
            <a:pPr lvl="4"/>
            <a:r>
              <a:rPr lang="en-US" altLang="nb-NO"/>
              <a:t>Fifth level</a:t>
            </a:r>
          </a:p>
        </p:txBody>
      </p:sp>
      <p:sp>
        <p:nvSpPr>
          <p:cNvPr id="7174" name="Rectangle 6"/>
          <p:cNvSpPr>
            <a:spLocks noGrp="1" noChangeArrowheads="1"/>
          </p:cNvSpPr>
          <p:nvPr>
            <p:ph type="ftr" sz="quarter" idx="4"/>
          </p:nvPr>
        </p:nvSpPr>
        <p:spPr bwMode="auto">
          <a:xfrm>
            <a:off x="0" y="9377317"/>
            <a:ext cx="2921582" cy="49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endParaRPr lang="en-US" altLang="nb-NO"/>
          </a:p>
        </p:txBody>
      </p:sp>
      <p:sp>
        <p:nvSpPr>
          <p:cNvPr id="7175" name="Rectangle 7"/>
          <p:cNvSpPr>
            <a:spLocks noGrp="1" noChangeArrowheads="1"/>
          </p:cNvSpPr>
          <p:nvPr>
            <p:ph type="sldNum" sz="quarter" idx="5"/>
          </p:nvPr>
        </p:nvSpPr>
        <p:spPr bwMode="auto">
          <a:xfrm>
            <a:off x="3818971" y="9377317"/>
            <a:ext cx="2921582" cy="49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2DC65D36-F373-8C4B-BC4D-E73737125000}" type="slidenum">
              <a:rPr lang="en-US" altLang="nb-NO"/>
              <a:pPr/>
              <a:t>‹#›</a:t>
            </a:fld>
            <a:endParaRPr lang="en-US" altLang="nb-NO"/>
          </a:p>
        </p:txBody>
      </p:sp>
    </p:spTree>
    <p:extLst>
      <p:ext uri="{BB962C8B-B14F-4D97-AF65-F5344CB8AC3E}">
        <p14:creationId xmlns:p14="http://schemas.microsoft.com/office/powerpoint/2010/main" val="43276561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964" kern="1200">
        <a:solidFill>
          <a:schemeClr val="tx1"/>
        </a:solidFill>
        <a:latin typeface="Arial" charset="0"/>
        <a:ea typeface="Arial" charset="0"/>
        <a:cs typeface="Arial" charset="0"/>
      </a:defRPr>
    </a:lvl1pPr>
    <a:lvl2pPr marL="367314" algn="l" rtl="0" fontAlgn="base">
      <a:spcBef>
        <a:spcPct val="30000"/>
      </a:spcBef>
      <a:spcAft>
        <a:spcPct val="0"/>
      </a:spcAft>
      <a:defRPr sz="964" kern="1200">
        <a:solidFill>
          <a:schemeClr val="tx1"/>
        </a:solidFill>
        <a:latin typeface="Arial" charset="0"/>
        <a:ea typeface="Arial" charset="0"/>
        <a:cs typeface="Arial" charset="0"/>
      </a:defRPr>
    </a:lvl2pPr>
    <a:lvl3pPr marL="734629" algn="l" rtl="0" fontAlgn="base">
      <a:spcBef>
        <a:spcPct val="30000"/>
      </a:spcBef>
      <a:spcAft>
        <a:spcPct val="0"/>
      </a:spcAft>
      <a:defRPr sz="964" kern="1200">
        <a:solidFill>
          <a:schemeClr val="tx1"/>
        </a:solidFill>
        <a:latin typeface="Arial" charset="0"/>
        <a:ea typeface="Arial" charset="0"/>
        <a:cs typeface="Arial" charset="0"/>
      </a:defRPr>
    </a:lvl3pPr>
    <a:lvl4pPr marL="1101943" algn="l" rtl="0" fontAlgn="base">
      <a:spcBef>
        <a:spcPct val="30000"/>
      </a:spcBef>
      <a:spcAft>
        <a:spcPct val="0"/>
      </a:spcAft>
      <a:defRPr sz="964" kern="1200">
        <a:solidFill>
          <a:schemeClr val="tx1"/>
        </a:solidFill>
        <a:latin typeface="Arial" charset="0"/>
        <a:ea typeface="Arial" charset="0"/>
        <a:cs typeface="Arial" charset="0"/>
      </a:defRPr>
    </a:lvl4pPr>
    <a:lvl5pPr marL="1469258" algn="l" rtl="0" fontAlgn="base">
      <a:spcBef>
        <a:spcPct val="30000"/>
      </a:spcBef>
      <a:spcAft>
        <a:spcPct val="0"/>
      </a:spcAft>
      <a:defRPr sz="964" kern="1200">
        <a:solidFill>
          <a:schemeClr val="tx1"/>
        </a:solidFill>
        <a:latin typeface="Arial" charset="0"/>
        <a:ea typeface="Arial" charset="0"/>
        <a:cs typeface="Arial" charset="0"/>
      </a:defRPr>
    </a:lvl5pPr>
    <a:lvl6pPr marL="1836572" algn="l" defTabSz="734629" rtl="0" eaLnBrk="1" latinLnBrk="0" hangingPunct="1">
      <a:defRPr sz="964" kern="1200">
        <a:solidFill>
          <a:schemeClr val="tx1"/>
        </a:solidFill>
        <a:latin typeface="+mn-lt"/>
        <a:ea typeface="+mn-ea"/>
        <a:cs typeface="+mn-cs"/>
      </a:defRPr>
    </a:lvl6pPr>
    <a:lvl7pPr marL="2203887" algn="l" defTabSz="734629" rtl="0" eaLnBrk="1" latinLnBrk="0" hangingPunct="1">
      <a:defRPr sz="964" kern="1200">
        <a:solidFill>
          <a:schemeClr val="tx1"/>
        </a:solidFill>
        <a:latin typeface="+mn-lt"/>
        <a:ea typeface="+mn-ea"/>
        <a:cs typeface="+mn-cs"/>
      </a:defRPr>
    </a:lvl7pPr>
    <a:lvl8pPr marL="2571201" algn="l" defTabSz="734629" rtl="0" eaLnBrk="1" latinLnBrk="0" hangingPunct="1">
      <a:defRPr sz="964" kern="1200">
        <a:solidFill>
          <a:schemeClr val="tx1"/>
        </a:solidFill>
        <a:latin typeface="+mn-lt"/>
        <a:ea typeface="+mn-ea"/>
        <a:cs typeface="+mn-cs"/>
      </a:defRPr>
    </a:lvl8pPr>
    <a:lvl9pPr marL="2938516" algn="l" defTabSz="734629" rtl="0" eaLnBrk="1" latinLnBrk="0" hangingPunct="1">
      <a:defRPr sz="96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2020 til 2022 styrer vi artiklene i større grad med informasjon selv, der vi tar kontroll på budskapet.</a:t>
            </a:r>
          </a:p>
        </p:txBody>
      </p:sp>
    </p:spTree>
    <p:extLst>
      <p:ext uri="{BB962C8B-B14F-4D97-AF65-F5344CB8AC3E}">
        <p14:creationId xmlns:p14="http://schemas.microsoft.com/office/powerpoint/2010/main" val="4252912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06f33b5b23_0_6: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06f33b5b23_0_6: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06d3c2d1d8_0_20: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106d3c2d1d8_0_20: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8678848fc3_0_0: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8678848fc3_0_0: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06d3c2d1d8_0_16: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106d3c2d1d8_0_16: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06f33b5b23_0_39: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106f33b5b23_0_39: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8089130b0f_0_16: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8089130b0f_0_16: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hadde en større presentasjon av denne saken i forrige kvartalsrapport. </a:t>
            </a:r>
          </a:p>
          <a:p>
            <a:endParaRPr lang="nb-NO" dirty="0"/>
          </a:p>
          <a:p>
            <a:r>
              <a:rPr lang="nb-NO" dirty="0"/>
              <a:t>Men som jeg innledet med; Denne saken har vært med oss hele dette kvartalet:</a:t>
            </a:r>
          </a:p>
          <a:p>
            <a:r>
              <a:rPr lang="nb-NO" dirty="0"/>
              <a:t>Det har vært noen kommunikasjonsmessige utfordringer mht etterlysningen og mulig pågripelse av Bhatti. Mange spekulasjoner i media som også har sine egne kontakter i Pakistan. Per nå er det myndighetene (UD) som jobber med bekreftelse av pågripelse.</a:t>
            </a:r>
          </a:p>
          <a:p>
            <a:endParaRPr lang="nb-NO" dirty="0"/>
          </a:p>
          <a:p>
            <a:r>
              <a:rPr lang="nb-NO" dirty="0"/>
              <a:t>Vi har holdt på åpenhets-strategien, selv om politiadvokatene har vær tilgjengelige, men har ikke kunnet si så mye i saken.</a:t>
            </a:r>
          </a:p>
          <a:p>
            <a:pPr marL="0" marR="0" lvl="0" indent="0" algn="l" defTabSz="914400" rtl="0" eaLnBrk="1" fontAlgn="base" latinLnBrk="0" hangingPunct="1">
              <a:lnSpc>
                <a:spcPct val="100000"/>
              </a:lnSpc>
              <a:spcBef>
                <a:spcPct val="30000"/>
              </a:spcBef>
              <a:spcAft>
                <a:spcPct val="0"/>
              </a:spcAft>
              <a:buClrTx/>
              <a:buSzTx/>
              <a:buFontTx/>
              <a:buNone/>
              <a:tabLst/>
              <a:defRPr/>
            </a:pPr>
            <a:r>
              <a:rPr lang="nb-NO" sz="1000" dirty="0"/>
              <a:t>Har gitt oppdateringer og tilgjengelighetstid for media ved behov, selv nå tre måneder etter.</a:t>
            </a:r>
          </a:p>
          <a:p>
            <a:endParaRPr lang="nb-NO" dirty="0"/>
          </a:p>
          <a:p>
            <a:r>
              <a:rPr lang="nb-NO" dirty="0"/>
              <a:t>Har hatt forhøyet trusselsituasjon over lengre tid, og vært tydelige på det. </a:t>
            </a:r>
          </a:p>
          <a:p>
            <a:endParaRPr lang="nb-NO" dirty="0"/>
          </a:p>
          <a:p>
            <a:r>
              <a:rPr lang="nb-NO" dirty="0"/>
              <a:t>Evaluering av hendelsesforløpet har gitt noen begrensninger på hva som kan sies. </a:t>
            </a:r>
          </a:p>
          <a:p>
            <a:endParaRPr lang="nb-NO" dirty="0"/>
          </a:p>
          <a:p>
            <a:endParaRPr lang="nb-NO" dirty="0"/>
          </a:p>
          <a:p>
            <a:endParaRPr lang="nb-NO" dirty="0"/>
          </a:p>
        </p:txBody>
      </p:sp>
    </p:spTree>
    <p:extLst>
      <p:ext uri="{BB962C8B-B14F-4D97-AF65-F5344CB8AC3E}">
        <p14:creationId xmlns:p14="http://schemas.microsoft.com/office/powerpoint/2010/main" val="1537973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hadde en større presentasjon av denne saken i forrige kvartalsrapport. </a:t>
            </a:r>
          </a:p>
          <a:p>
            <a:endParaRPr lang="nb-NO" dirty="0"/>
          </a:p>
          <a:p>
            <a:r>
              <a:rPr lang="nb-NO" dirty="0"/>
              <a:t>Men som jeg innledet med; Denne saken har vært med oss hele dette kvartalet:</a:t>
            </a:r>
          </a:p>
          <a:p>
            <a:r>
              <a:rPr lang="nb-NO" dirty="0"/>
              <a:t>Det har vært noen kommunikasjonsmessige utfordringer mht etterlysningen og mulig pågripelse av Bhatti. Mange spekulasjoner i media som også har sine egne kontakter i Pakistan. Per nå er det myndighetene (UD) som jobber med bekreftelse av pågripelse.</a:t>
            </a:r>
          </a:p>
          <a:p>
            <a:endParaRPr lang="nb-NO" dirty="0"/>
          </a:p>
          <a:p>
            <a:r>
              <a:rPr lang="nb-NO" dirty="0"/>
              <a:t>Vi har holdt på åpenhets-strategien, selv om politiadvokatene har vær tilgjengelige, men har ikke kunnet si så mye i saken.</a:t>
            </a:r>
          </a:p>
          <a:p>
            <a:pPr marL="0" marR="0" lvl="0" indent="0" algn="l" defTabSz="914400" rtl="0" eaLnBrk="1" fontAlgn="base" latinLnBrk="0" hangingPunct="1">
              <a:lnSpc>
                <a:spcPct val="100000"/>
              </a:lnSpc>
              <a:spcBef>
                <a:spcPct val="30000"/>
              </a:spcBef>
              <a:spcAft>
                <a:spcPct val="0"/>
              </a:spcAft>
              <a:buClrTx/>
              <a:buSzTx/>
              <a:buFontTx/>
              <a:buNone/>
              <a:tabLst/>
              <a:defRPr/>
            </a:pPr>
            <a:r>
              <a:rPr lang="nb-NO" sz="1000" dirty="0"/>
              <a:t>Har gitt oppdateringer og tilgjengelighetstid for media ved behov, selv nå tre måneder etter.</a:t>
            </a:r>
          </a:p>
          <a:p>
            <a:endParaRPr lang="nb-NO" dirty="0"/>
          </a:p>
          <a:p>
            <a:r>
              <a:rPr lang="nb-NO" dirty="0"/>
              <a:t>Har hatt forhøyet trusselsituasjon over lengre tid, og vært tydelige på det. </a:t>
            </a:r>
          </a:p>
          <a:p>
            <a:endParaRPr lang="nb-NO" dirty="0"/>
          </a:p>
          <a:p>
            <a:r>
              <a:rPr lang="nb-NO" dirty="0"/>
              <a:t>Evaluering av hendelsesforløpet har gitt noen begrensninger på hva som kan sies. </a:t>
            </a:r>
          </a:p>
          <a:p>
            <a:endParaRPr lang="nb-NO" dirty="0"/>
          </a:p>
          <a:p>
            <a:endParaRPr lang="nb-NO" dirty="0"/>
          </a:p>
          <a:p>
            <a:endParaRPr lang="nb-NO" dirty="0"/>
          </a:p>
        </p:txBody>
      </p:sp>
    </p:spTree>
    <p:extLst>
      <p:ext uri="{BB962C8B-B14F-4D97-AF65-F5344CB8AC3E}">
        <p14:creationId xmlns:p14="http://schemas.microsoft.com/office/powerpoint/2010/main" val="1195940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hadde en større presentasjon av denne saken i forrige kvartalsrapport. </a:t>
            </a:r>
          </a:p>
          <a:p>
            <a:endParaRPr lang="nb-NO" dirty="0"/>
          </a:p>
          <a:p>
            <a:r>
              <a:rPr lang="nb-NO" dirty="0"/>
              <a:t>Men som jeg innledet med; Denne saken har vært med oss hele dette kvartalet:</a:t>
            </a:r>
          </a:p>
          <a:p>
            <a:r>
              <a:rPr lang="nb-NO" dirty="0"/>
              <a:t>Det har vært noen kommunikasjonsmessige utfordringer mht etterlysningen og mulig pågripelse av Bhatti. Mange spekulasjoner i media som også har sine egne kontakter i Pakistan. Per nå er det myndighetene (UD) som jobber med bekreftelse av pågripelse.</a:t>
            </a:r>
          </a:p>
          <a:p>
            <a:endParaRPr lang="nb-NO" dirty="0"/>
          </a:p>
          <a:p>
            <a:r>
              <a:rPr lang="nb-NO" dirty="0"/>
              <a:t>Vi har holdt på åpenhets-strategien, selv om politiadvokatene har vær tilgjengelige, men har ikke kunnet si så mye i saken.</a:t>
            </a:r>
          </a:p>
          <a:p>
            <a:pPr marL="0" marR="0" lvl="0" indent="0" algn="l" defTabSz="914400" rtl="0" eaLnBrk="1" fontAlgn="base" latinLnBrk="0" hangingPunct="1">
              <a:lnSpc>
                <a:spcPct val="100000"/>
              </a:lnSpc>
              <a:spcBef>
                <a:spcPct val="30000"/>
              </a:spcBef>
              <a:spcAft>
                <a:spcPct val="0"/>
              </a:spcAft>
              <a:buClrTx/>
              <a:buSzTx/>
              <a:buFontTx/>
              <a:buNone/>
              <a:tabLst/>
              <a:defRPr/>
            </a:pPr>
            <a:r>
              <a:rPr lang="nb-NO" sz="1000" dirty="0"/>
              <a:t>Har gitt oppdateringer og tilgjengelighetstid for media ved behov, selv nå tre måneder etter.</a:t>
            </a:r>
          </a:p>
          <a:p>
            <a:endParaRPr lang="nb-NO" dirty="0"/>
          </a:p>
          <a:p>
            <a:r>
              <a:rPr lang="nb-NO" dirty="0"/>
              <a:t>Har hatt forhøyet trusselsituasjon over lengre tid, og vært tydelige på det. </a:t>
            </a:r>
          </a:p>
          <a:p>
            <a:endParaRPr lang="nb-NO" dirty="0"/>
          </a:p>
          <a:p>
            <a:r>
              <a:rPr lang="nb-NO" dirty="0"/>
              <a:t>Evaluering av hendelsesforløpet har gitt noen begrensninger på hva som kan sies. </a:t>
            </a:r>
          </a:p>
          <a:p>
            <a:endParaRPr lang="nb-NO" dirty="0"/>
          </a:p>
          <a:p>
            <a:endParaRPr lang="nb-NO" dirty="0"/>
          </a:p>
          <a:p>
            <a:endParaRPr lang="nb-NO" dirty="0"/>
          </a:p>
        </p:txBody>
      </p:sp>
    </p:spTree>
    <p:extLst>
      <p:ext uri="{BB962C8B-B14F-4D97-AF65-F5344CB8AC3E}">
        <p14:creationId xmlns:p14="http://schemas.microsoft.com/office/powerpoint/2010/main" val="1112528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764f444aba_0_0: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764f444aba_0_0: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64f444aba_0_49: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64f444aba_0_49: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8089130b0f_0_26: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8089130b0f_0_26: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1d36e540ae_0_0: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1d36e540ae_0_0: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06f33b5b23_0_49: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06f33b5b23_0_49: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903CAACC-DAFA-4035-8172-71391AC2F9F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843757"/>
            <a:ext cx="9143999" cy="3888582"/>
          </a:xfrm>
          <a:prstGeom prst="rect">
            <a:avLst/>
          </a:prstGeom>
        </p:spPr>
      </p:pic>
      <p:pic>
        <p:nvPicPr>
          <p:cNvPr id="11" name="Bilde 10"/>
          <p:cNvPicPr>
            <a:picLocks noChangeAspect="1"/>
          </p:cNvPicPr>
          <p:nvPr userDrawn="1"/>
        </p:nvPicPr>
        <p:blipFill>
          <a:blip r:embed="rId3"/>
          <a:stretch>
            <a:fillRect/>
          </a:stretch>
        </p:blipFill>
        <p:spPr>
          <a:xfrm>
            <a:off x="0" y="843756"/>
            <a:ext cx="9144000" cy="57091"/>
          </a:xfrm>
          <a:prstGeom prst="rect">
            <a:avLst/>
          </a:prstGeom>
        </p:spPr>
      </p:pic>
      <p:sp>
        <p:nvSpPr>
          <p:cNvPr id="2" name="Tittel 1"/>
          <p:cNvSpPr>
            <a:spLocks noGrp="1"/>
          </p:cNvSpPr>
          <p:nvPr>
            <p:ph type="ctrTitle" hasCustomPrompt="1"/>
          </p:nvPr>
        </p:nvSpPr>
        <p:spPr>
          <a:xfrm>
            <a:off x="3708003" y="1419225"/>
            <a:ext cx="4896247" cy="911656"/>
          </a:xfrm>
        </p:spPr>
        <p:txBody>
          <a:bodyPr anchor="b">
            <a:normAutofit/>
          </a:bodyPr>
          <a:lstStyle>
            <a:lvl1pPr algn="r">
              <a:defRPr sz="3000">
                <a:solidFill>
                  <a:schemeClr val="bg1"/>
                </a:solidFill>
              </a:defRPr>
            </a:lvl1pPr>
          </a:lstStyle>
          <a:p>
            <a:r>
              <a:rPr lang="nb-NO" dirty="0"/>
              <a:t>Klikk for å </a:t>
            </a:r>
            <a:br>
              <a:rPr lang="nb-NO" dirty="0"/>
            </a:br>
            <a:r>
              <a:rPr lang="nb-NO" dirty="0"/>
              <a:t>redigere tittel</a:t>
            </a:r>
            <a:endParaRPr lang="en-GB" dirty="0"/>
          </a:p>
        </p:txBody>
      </p:sp>
      <p:sp>
        <p:nvSpPr>
          <p:cNvPr id="3" name="Undertittel 2"/>
          <p:cNvSpPr>
            <a:spLocks noGrp="1"/>
          </p:cNvSpPr>
          <p:nvPr>
            <p:ph type="subTitle" idx="1"/>
          </p:nvPr>
        </p:nvSpPr>
        <p:spPr>
          <a:xfrm>
            <a:off x="3708267" y="2490382"/>
            <a:ext cx="4895983" cy="1810155"/>
          </a:xfrm>
        </p:spPr>
        <p:txBody>
          <a:bodyPr>
            <a:normAutofit/>
          </a:bodyPr>
          <a:lstStyle>
            <a:lvl1pPr marL="0" indent="0" algn="r">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dirty="0"/>
          </a:p>
        </p:txBody>
      </p:sp>
      <p:sp>
        <p:nvSpPr>
          <p:cNvPr id="17" name="Plassholder for bunntekst 4">
            <a:extLst>
              <a:ext uri="{FF2B5EF4-FFF2-40B4-BE49-F238E27FC236}">
                <a16:creationId xmlns:a16="http://schemas.microsoft.com/office/drawing/2014/main" id="{1D81B174-F05B-4C7D-B2FD-44D5AE060EF5}"/>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8" name="Plassholder for lysbildenummer 5">
            <a:extLst>
              <a:ext uri="{FF2B5EF4-FFF2-40B4-BE49-F238E27FC236}">
                <a16:creationId xmlns:a16="http://schemas.microsoft.com/office/drawing/2014/main" id="{60797C2A-32B1-4051-868B-7D54725DEFEB}"/>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9" name="Plassholder for dato 3">
            <a:extLst>
              <a:ext uri="{FF2B5EF4-FFF2-40B4-BE49-F238E27FC236}">
                <a16:creationId xmlns:a16="http://schemas.microsoft.com/office/drawing/2014/main" id="{78FF7EF4-2E97-465F-9D94-9A5E8604BA3E}"/>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17.11.2022</a:t>
            </a:fld>
            <a:endParaRPr lang="en-GB" dirty="0"/>
          </a:p>
        </p:txBody>
      </p:sp>
      <p:sp>
        <p:nvSpPr>
          <p:cNvPr id="13" name="Rektangel 12">
            <a:extLst>
              <a:ext uri="{FF2B5EF4-FFF2-40B4-BE49-F238E27FC236}">
                <a16:creationId xmlns:a16="http://schemas.microsoft.com/office/drawing/2014/main" id="{84A035C5-95CB-4CA6-A561-8B59041BB228}"/>
              </a:ext>
            </a:extLst>
          </p:cNvPr>
          <p:cNvSpPr/>
          <p:nvPr userDrawn="1"/>
        </p:nvSpPr>
        <p:spPr>
          <a:xfrm>
            <a:off x="5723996" y="631760"/>
            <a:ext cx="2880254" cy="211203"/>
          </a:xfrm>
          <a:prstGeom prst="rect">
            <a:avLst/>
          </a:prstGeom>
        </p:spPr>
        <p:txBody>
          <a:bodyPr wrap="square" rIns="0" bIns="72000">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nb-NO" sz="600" b="1" kern="1200" dirty="0">
                <a:solidFill>
                  <a:schemeClr val="tx1"/>
                </a:solidFill>
                <a:latin typeface="+mj-lt"/>
                <a:ea typeface="Times New Roman" panose="02020603050405020304" pitchFamily="18" charset="0"/>
                <a:cs typeface="Arial" charset="0"/>
              </a:rPr>
              <a:t>NORWEGIAN POLICE SHARED SERVICES</a:t>
            </a:r>
          </a:p>
        </p:txBody>
      </p:sp>
    </p:spTree>
    <p:extLst>
      <p:ext uri="{BB962C8B-B14F-4D97-AF65-F5344CB8AC3E}">
        <p14:creationId xmlns:p14="http://schemas.microsoft.com/office/powerpoint/2010/main" val="163220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rside – Et moderne og kompetent politi">
    <p:spTree>
      <p:nvGrpSpPr>
        <p:cNvPr id="1" name=""/>
        <p:cNvGrpSpPr/>
        <p:nvPr/>
      </p:nvGrpSpPr>
      <p:grpSpPr>
        <a:xfrm>
          <a:off x="0" y="0"/>
          <a:ext cx="0" cy="0"/>
          <a:chOff x="0" y="0"/>
          <a:chExt cx="0" cy="0"/>
        </a:xfrm>
      </p:grpSpPr>
      <p:pic>
        <p:nvPicPr>
          <p:cNvPr id="10" name="Bilde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867357"/>
            <a:ext cx="9143999" cy="3864981"/>
          </a:xfrm>
          <a:prstGeom prst="rect">
            <a:avLst/>
          </a:prstGeom>
        </p:spPr>
      </p:pic>
      <p:sp>
        <p:nvSpPr>
          <p:cNvPr id="11" name="Rektangel 10">
            <a:extLst>
              <a:ext uri="{FF2B5EF4-FFF2-40B4-BE49-F238E27FC236}">
                <a16:creationId xmlns:a16="http://schemas.microsoft.com/office/drawing/2014/main" id="{5C3E5C23-B9F5-4F8C-B8AF-6461A5D33D5C}"/>
              </a:ext>
            </a:extLst>
          </p:cNvPr>
          <p:cNvSpPr/>
          <p:nvPr userDrawn="1"/>
        </p:nvSpPr>
        <p:spPr>
          <a:xfrm>
            <a:off x="2644" y="900055"/>
            <a:ext cx="9144000" cy="3832284"/>
          </a:xfrm>
          <a:prstGeom prst="rect">
            <a:avLst/>
          </a:prstGeom>
          <a:gradFill flip="none" rotWithShape="1">
            <a:gsLst>
              <a:gs pos="0">
                <a:schemeClr val="tx1">
                  <a:alpha val="0"/>
                  <a:lumMod val="0"/>
                </a:schemeClr>
              </a:gs>
              <a:gs pos="23000">
                <a:schemeClr val="tx1">
                  <a:lumMod val="0"/>
                  <a:alpha val="0"/>
                </a:schemeClr>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3" name="Rektangel 12">
            <a:extLst>
              <a:ext uri="{FF2B5EF4-FFF2-40B4-BE49-F238E27FC236}">
                <a16:creationId xmlns:a16="http://schemas.microsoft.com/office/drawing/2014/main" id="{2CE5D70B-AE90-43AE-9B63-E91CE2CDC021}"/>
              </a:ext>
            </a:extLst>
          </p:cNvPr>
          <p:cNvSpPr/>
          <p:nvPr userDrawn="1"/>
        </p:nvSpPr>
        <p:spPr>
          <a:xfrm>
            <a:off x="2644" y="849126"/>
            <a:ext cx="9144000" cy="3883211"/>
          </a:xfrm>
          <a:prstGeom prst="rect">
            <a:avLst/>
          </a:prstGeom>
          <a:gradFill flip="none" rotWithShape="1">
            <a:gsLst>
              <a:gs pos="0">
                <a:schemeClr val="tx1">
                  <a:alpha val="0"/>
                  <a:lumMod val="0"/>
                </a:schemeClr>
              </a:gs>
              <a:gs pos="23000">
                <a:schemeClr val="tx1">
                  <a:lumMod val="0"/>
                  <a:alpha val="0"/>
                </a:schemeClr>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17" name="Bilde 16">
            <a:extLst>
              <a:ext uri="{FF2B5EF4-FFF2-40B4-BE49-F238E27FC236}">
                <a16:creationId xmlns:a16="http://schemas.microsoft.com/office/drawing/2014/main" id="{379AE0DF-C095-4047-B942-41466A6F1CD0}"/>
              </a:ext>
            </a:extLst>
          </p:cNvPr>
          <p:cNvPicPr>
            <a:picLocks noChangeAspect="1"/>
          </p:cNvPicPr>
          <p:nvPr userDrawn="1"/>
        </p:nvPicPr>
        <p:blipFill>
          <a:blip r:embed="rId3"/>
          <a:stretch>
            <a:fillRect/>
          </a:stretch>
        </p:blipFill>
        <p:spPr>
          <a:xfrm>
            <a:off x="0" y="842963"/>
            <a:ext cx="9144000" cy="57091"/>
          </a:xfrm>
          <a:prstGeom prst="rect">
            <a:avLst/>
          </a:prstGeom>
        </p:spPr>
      </p:pic>
      <p:sp>
        <p:nvSpPr>
          <p:cNvPr id="18" name="Plassholder for bunntekst 4">
            <a:extLst>
              <a:ext uri="{FF2B5EF4-FFF2-40B4-BE49-F238E27FC236}">
                <a16:creationId xmlns:a16="http://schemas.microsoft.com/office/drawing/2014/main" id="{7878C88E-84F1-42C0-8608-568E69DC9C72}"/>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9" name="Plassholder for lysbildenummer 5">
            <a:extLst>
              <a:ext uri="{FF2B5EF4-FFF2-40B4-BE49-F238E27FC236}">
                <a16:creationId xmlns:a16="http://schemas.microsoft.com/office/drawing/2014/main" id="{1E5CE689-33CF-4170-B57C-4EF6C12A3B69}"/>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0" name="Plassholder for dato 3">
            <a:extLst>
              <a:ext uri="{FF2B5EF4-FFF2-40B4-BE49-F238E27FC236}">
                <a16:creationId xmlns:a16="http://schemas.microsoft.com/office/drawing/2014/main" id="{CEEDE83B-8388-4A84-99CC-34EAB7DD949C}"/>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17.11.2022</a:t>
            </a:fld>
            <a:endParaRPr lang="en-GB" dirty="0"/>
          </a:p>
        </p:txBody>
      </p:sp>
      <p:sp>
        <p:nvSpPr>
          <p:cNvPr id="21" name="Tittel 1">
            <a:extLst>
              <a:ext uri="{FF2B5EF4-FFF2-40B4-BE49-F238E27FC236}">
                <a16:creationId xmlns:a16="http://schemas.microsoft.com/office/drawing/2014/main" id="{58FC4754-8705-4A82-86E2-EC638942BD49}"/>
              </a:ext>
            </a:extLst>
          </p:cNvPr>
          <p:cNvSpPr>
            <a:spLocks noGrp="1"/>
          </p:cNvSpPr>
          <p:nvPr>
            <p:ph type="ctrTitle" hasCustomPrompt="1"/>
          </p:nvPr>
        </p:nvSpPr>
        <p:spPr>
          <a:xfrm>
            <a:off x="3708002" y="1419225"/>
            <a:ext cx="4896247" cy="911656"/>
          </a:xfrm>
        </p:spPr>
        <p:txBody>
          <a:bodyPr anchor="b">
            <a:normAutofit/>
          </a:bodyPr>
          <a:lstStyle>
            <a:lvl1pPr algn="r">
              <a:defRPr sz="3000">
                <a:solidFill>
                  <a:schemeClr val="bg1"/>
                </a:solidFill>
              </a:defRPr>
            </a:lvl1pPr>
          </a:lstStyle>
          <a:p>
            <a:r>
              <a:rPr lang="nb-NO" dirty="0"/>
              <a:t>Klikk for å </a:t>
            </a:r>
            <a:br>
              <a:rPr lang="nb-NO" dirty="0"/>
            </a:br>
            <a:r>
              <a:rPr lang="nb-NO" dirty="0"/>
              <a:t>redigere tittel</a:t>
            </a:r>
            <a:endParaRPr lang="en-GB" dirty="0"/>
          </a:p>
        </p:txBody>
      </p:sp>
      <p:sp>
        <p:nvSpPr>
          <p:cNvPr id="22" name="Undertittel 2">
            <a:extLst>
              <a:ext uri="{FF2B5EF4-FFF2-40B4-BE49-F238E27FC236}">
                <a16:creationId xmlns:a16="http://schemas.microsoft.com/office/drawing/2014/main" id="{88740514-905C-4394-BE01-EB6A1845DE5E}"/>
              </a:ext>
            </a:extLst>
          </p:cNvPr>
          <p:cNvSpPr>
            <a:spLocks noGrp="1"/>
          </p:cNvSpPr>
          <p:nvPr>
            <p:ph type="subTitle" idx="1"/>
          </p:nvPr>
        </p:nvSpPr>
        <p:spPr>
          <a:xfrm>
            <a:off x="3708002" y="2490382"/>
            <a:ext cx="4895983" cy="1810155"/>
          </a:xfrm>
        </p:spPr>
        <p:txBody>
          <a:bodyPr>
            <a:normAutofit/>
          </a:bodyPr>
          <a:lstStyle>
            <a:lvl1pPr marL="0" indent="0" algn="r">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dirty="0"/>
          </a:p>
        </p:txBody>
      </p:sp>
      <p:sp>
        <p:nvSpPr>
          <p:cNvPr id="14" name="Rektangel 13">
            <a:extLst>
              <a:ext uri="{FF2B5EF4-FFF2-40B4-BE49-F238E27FC236}">
                <a16:creationId xmlns:a16="http://schemas.microsoft.com/office/drawing/2014/main" id="{CC2E01EB-3B18-4D91-A204-217A205845D8}"/>
              </a:ext>
            </a:extLst>
          </p:cNvPr>
          <p:cNvSpPr/>
          <p:nvPr userDrawn="1"/>
        </p:nvSpPr>
        <p:spPr>
          <a:xfrm>
            <a:off x="5723996" y="631760"/>
            <a:ext cx="2880254" cy="211203"/>
          </a:xfrm>
          <a:prstGeom prst="rect">
            <a:avLst/>
          </a:prstGeom>
        </p:spPr>
        <p:txBody>
          <a:bodyPr wrap="square" rIns="0" bIns="72000">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nb-NO" sz="600" b="1" kern="1200" dirty="0">
                <a:solidFill>
                  <a:schemeClr val="tx1"/>
                </a:solidFill>
                <a:latin typeface="+mj-lt"/>
                <a:ea typeface="Times New Roman" panose="02020603050405020304" pitchFamily="18" charset="0"/>
                <a:cs typeface="Arial" charset="0"/>
              </a:rPr>
              <a:t>NORWEGIAN POLICE SHARED SERVICES</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tel (gradering)">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539750" y="857561"/>
            <a:ext cx="8064500" cy="562193"/>
          </a:xfrm>
        </p:spPr>
        <p:txBody>
          <a:bodyPr>
            <a:normAutofit/>
          </a:bodyPr>
          <a:lstStyle>
            <a:lvl1pPr>
              <a:defRPr sz="2000">
                <a:solidFill>
                  <a:schemeClr val="bg1"/>
                </a:solidFill>
              </a:defRPr>
            </a:lvl1pPr>
          </a:lstStyle>
          <a:p>
            <a:r>
              <a:rPr lang="nb-NO"/>
              <a:t>Klikk for å redigere tittelstil</a:t>
            </a:r>
            <a:endParaRPr lang="en-GB" dirty="0"/>
          </a:p>
        </p:txBody>
      </p:sp>
      <p:pic>
        <p:nvPicPr>
          <p:cNvPr id="9" name="Bilde 8" descr="Logo">
            <a:extLst>
              <a:ext uri="{FF2B5EF4-FFF2-40B4-BE49-F238E27FC236}">
                <a16:creationId xmlns:a16="http://schemas.microsoft.com/office/drawing/2014/main" id="{F56DEC93-A373-41EF-92D7-F42D98465E1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93249" y="223285"/>
            <a:ext cx="1202242" cy="337414"/>
          </a:xfrm>
          <a:prstGeom prst="rect">
            <a:avLst/>
          </a:prstGeom>
        </p:spPr>
      </p:pic>
      <p:sp>
        <p:nvSpPr>
          <p:cNvPr id="10" name="Plassholder for bunntekst 4">
            <a:extLst>
              <a:ext uri="{FF2B5EF4-FFF2-40B4-BE49-F238E27FC236}">
                <a16:creationId xmlns:a16="http://schemas.microsoft.com/office/drawing/2014/main" id="{AA6E7EC5-0626-4594-9355-9E460FA021D2}"/>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1" name="Plassholder for lysbildenummer 5">
            <a:extLst>
              <a:ext uri="{FF2B5EF4-FFF2-40B4-BE49-F238E27FC236}">
                <a16:creationId xmlns:a16="http://schemas.microsoft.com/office/drawing/2014/main" id="{A8E4A7E8-933D-4A49-8124-2C74B73CCD62}"/>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2" name="Plassholder for dato 3">
            <a:extLst>
              <a:ext uri="{FF2B5EF4-FFF2-40B4-BE49-F238E27FC236}">
                <a16:creationId xmlns:a16="http://schemas.microsoft.com/office/drawing/2014/main" id="{1AFE8E02-CC6F-434A-BCB5-5A512765F20B}"/>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42207239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1_Tittel (mørk)">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539750" y="857561"/>
            <a:ext cx="8064500" cy="562193"/>
          </a:xfrm>
        </p:spPr>
        <p:txBody>
          <a:bodyPr>
            <a:normAutofit/>
          </a:bodyPr>
          <a:lstStyle>
            <a:lvl1pPr>
              <a:defRPr sz="2000">
                <a:solidFill>
                  <a:schemeClr val="bg1"/>
                </a:solidFill>
              </a:defRPr>
            </a:lvl1pPr>
          </a:lstStyle>
          <a:p>
            <a:r>
              <a:rPr lang="nb-NO"/>
              <a:t>Klikk for å redigere tittelstil</a:t>
            </a:r>
            <a:endParaRPr lang="en-GB" dirty="0"/>
          </a:p>
        </p:txBody>
      </p:sp>
      <p:pic>
        <p:nvPicPr>
          <p:cNvPr id="9" name="Bilde 8" descr="Logo">
            <a:extLst>
              <a:ext uri="{FF2B5EF4-FFF2-40B4-BE49-F238E27FC236}">
                <a16:creationId xmlns:a16="http://schemas.microsoft.com/office/drawing/2014/main" id="{F56DEC93-A373-41EF-92D7-F42D98465E1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93249" y="223285"/>
            <a:ext cx="1202242" cy="337414"/>
          </a:xfrm>
          <a:prstGeom prst="rect">
            <a:avLst/>
          </a:prstGeom>
        </p:spPr>
      </p:pic>
      <p:sp>
        <p:nvSpPr>
          <p:cNvPr id="10" name="Plassholder for bunntekst 4">
            <a:extLst>
              <a:ext uri="{FF2B5EF4-FFF2-40B4-BE49-F238E27FC236}">
                <a16:creationId xmlns:a16="http://schemas.microsoft.com/office/drawing/2014/main" id="{AA6E7EC5-0626-4594-9355-9E460FA021D2}"/>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1" name="Plassholder for lysbildenummer 5">
            <a:extLst>
              <a:ext uri="{FF2B5EF4-FFF2-40B4-BE49-F238E27FC236}">
                <a16:creationId xmlns:a16="http://schemas.microsoft.com/office/drawing/2014/main" id="{A8E4A7E8-933D-4A49-8124-2C74B73CCD62}"/>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2" name="Plassholder for dato 3">
            <a:extLst>
              <a:ext uri="{FF2B5EF4-FFF2-40B4-BE49-F238E27FC236}">
                <a16:creationId xmlns:a16="http://schemas.microsoft.com/office/drawing/2014/main" id="{1AFE8E02-CC6F-434A-BCB5-5A512765F20B}"/>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3737481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om (hvit)">
    <p:spTree>
      <p:nvGrpSpPr>
        <p:cNvPr id="1" name=""/>
        <p:cNvGrpSpPr/>
        <p:nvPr/>
      </p:nvGrpSpPr>
      <p:grpSpPr>
        <a:xfrm>
          <a:off x="0" y="0"/>
          <a:ext cx="0" cy="0"/>
          <a:chOff x="0" y="0"/>
          <a:chExt cx="0" cy="0"/>
        </a:xfrm>
      </p:grpSpPr>
      <p:sp>
        <p:nvSpPr>
          <p:cNvPr id="7" name="Plassholder for bunntekst 4">
            <a:extLst>
              <a:ext uri="{FF2B5EF4-FFF2-40B4-BE49-F238E27FC236}">
                <a16:creationId xmlns:a16="http://schemas.microsoft.com/office/drawing/2014/main" id="{F473EDF2-4BF9-4CD1-A6FD-2936C2626AB7}"/>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8" name="Plassholder for lysbildenummer 5">
            <a:extLst>
              <a:ext uri="{FF2B5EF4-FFF2-40B4-BE49-F238E27FC236}">
                <a16:creationId xmlns:a16="http://schemas.microsoft.com/office/drawing/2014/main" id="{3FB8C90B-5C36-46B6-9FB6-3B5F161FF71B}"/>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9" name="Plassholder for dato 3">
            <a:extLst>
              <a:ext uri="{FF2B5EF4-FFF2-40B4-BE49-F238E27FC236}">
                <a16:creationId xmlns:a16="http://schemas.microsoft.com/office/drawing/2014/main" id="{993C6054-B029-4798-9DD3-2A6E990AFCAD}"/>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5375153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om (gradering)">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pic>
        <p:nvPicPr>
          <p:cNvPr id="9" name="Bilde 8" descr="Logo">
            <a:extLst>
              <a:ext uri="{FF2B5EF4-FFF2-40B4-BE49-F238E27FC236}">
                <a16:creationId xmlns:a16="http://schemas.microsoft.com/office/drawing/2014/main" id="{0BFBE638-C843-4CFC-AA94-7FCDADBEA78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93249" y="223285"/>
            <a:ext cx="1202242" cy="337414"/>
          </a:xfrm>
          <a:prstGeom prst="rect">
            <a:avLst/>
          </a:prstGeom>
        </p:spPr>
      </p:pic>
      <p:sp>
        <p:nvSpPr>
          <p:cNvPr id="10" name="Plassholder for bunntekst 4">
            <a:extLst>
              <a:ext uri="{FF2B5EF4-FFF2-40B4-BE49-F238E27FC236}">
                <a16:creationId xmlns:a16="http://schemas.microsoft.com/office/drawing/2014/main" id="{4F15E32F-B199-4D0B-B4C7-2DC041CCAD3C}"/>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1" name="Plassholder for lysbildenummer 5">
            <a:extLst>
              <a:ext uri="{FF2B5EF4-FFF2-40B4-BE49-F238E27FC236}">
                <a16:creationId xmlns:a16="http://schemas.microsoft.com/office/drawing/2014/main" id="{B9B0F3F1-89C9-45F9-9A7B-27E3B1F6E98C}"/>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2" name="Plassholder for dato 3">
            <a:extLst>
              <a:ext uri="{FF2B5EF4-FFF2-40B4-BE49-F238E27FC236}">
                <a16:creationId xmlns:a16="http://schemas.microsoft.com/office/drawing/2014/main" id="{623DFDB6-BF8B-495D-9DEC-8BF134BFC60B}"/>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21743071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1_Tom (mørk)">
    <p:bg>
      <p:bgPr>
        <a:solidFill>
          <a:schemeClr val="tx1"/>
        </a:solidFill>
        <a:effectLst/>
      </p:bgPr>
    </p:bg>
    <p:spTree>
      <p:nvGrpSpPr>
        <p:cNvPr id="1" name=""/>
        <p:cNvGrpSpPr/>
        <p:nvPr/>
      </p:nvGrpSpPr>
      <p:grpSpPr>
        <a:xfrm>
          <a:off x="0" y="0"/>
          <a:ext cx="0" cy="0"/>
          <a:chOff x="0" y="0"/>
          <a:chExt cx="0" cy="0"/>
        </a:xfrm>
      </p:grpSpPr>
      <p:pic>
        <p:nvPicPr>
          <p:cNvPr id="9" name="Bilde 8" descr="Logo">
            <a:extLst>
              <a:ext uri="{FF2B5EF4-FFF2-40B4-BE49-F238E27FC236}">
                <a16:creationId xmlns:a16="http://schemas.microsoft.com/office/drawing/2014/main" id="{0BFBE638-C843-4CFC-AA94-7FCDADBEA78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93249" y="223285"/>
            <a:ext cx="1202242" cy="337414"/>
          </a:xfrm>
          <a:prstGeom prst="rect">
            <a:avLst/>
          </a:prstGeom>
        </p:spPr>
      </p:pic>
      <p:sp>
        <p:nvSpPr>
          <p:cNvPr id="10" name="Plassholder for bunntekst 4">
            <a:extLst>
              <a:ext uri="{FF2B5EF4-FFF2-40B4-BE49-F238E27FC236}">
                <a16:creationId xmlns:a16="http://schemas.microsoft.com/office/drawing/2014/main" id="{4F15E32F-B199-4D0B-B4C7-2DC041CCAD3C}"/>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1" name="Plassholder for lysbildenummer 5">
            <a:extLst>
              <a:ext uri="{FF2B5EF4-FFF2-40B4-BE49-F238E27FC236}">
                <a16:creationId xmlns:a16="http://schemas.microsoft.com/office/drawing/2014/main" id="{B9B0F3F1-89C9-45F9-9A7B-27E3B1F6E98C}"/>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2" name="Plassholder for dato 3">
            <a:extLst>
              <a:ext uri="{FF2B5EF4-FFF2-40B4-BE49-F238E27FC236}">
                <a16:creationId xmlns:a16="http://schemas.microsoft.com/office/drawing/2014/main" id="{623DFDB6-BF8B-495D-9DEC-8BF134BFC60B}"/>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38128393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ilde med tekst">
    <p:spTree>
      <p:nvGrpSpPr>
        <p:cNvPr id="1" name=""/>
        <p:cNvGrpSpPr/>
        <p:nvPr/>
      </p:nvGrpSpPr>
      <p:grpSpPr>
        <a:xfrm>
          <a:off x="0" y="0"/>
          <a:ext cx="0" cy="0"/>
          <a:chOff x="0" y="0"/>
          <a:chExt cx="0" cy="0"/>
        </a:xfrm>
      </p:grpSpPr>
      <p:sp>
        <p:nvSpPr>
          <p:cNvPr id="7" name="Picture Placeholder 10"/>
          <p:cNvSpPr>
            <a:spLocks noGrp="1"/>
          </p:cNvSpPr>
          <p:nvPr>
            <p:ph type="pic" sz="quarter" idx="13"/>
          </p:nvPr>
        </p:nvSpPr>
        <p:spPr>
          <a:xfrm>
            <a:off x="1" y="842963"/>
            <a:ext cx="9143999" cy="3889376"/>
          </a:xfrm>
          <a:prstGeom prst="rect">
            <a:avLst/>
          </a:prstGeom>
          <a:solidFill>
            <a:schemeClr val="bg2"/>
          </a:solidFill>
        </p:spPr>
        <p:txBody>
          <a:bodyPr/>
          <a:lstStyle>
            <a:lvl1pPr marL="0" indent="0" algn="ctr">
              <a:buNone/>
              <a:defRPr>
                <a:solidFill>
                  <a:schemeClr val="tx1"/>
                </a:solidFill>
              </a:defRPr>
            </a:lvl1pPr>
          </a:lstStyle>
          <a:p>
            <a:r>
              <a:rPr lang="nb-NO" noProof="0"/>
              <a:t>Klikk på ikonet for å legge til et bilde</a:t>
            </a:r>
            <a:endParaRPr lang="nb-NO" noProof="0" dirty="0"/>
          </a:p>
        </p:txBody>
      </p:sp>
      <p:sp>
        <p:nvSpPr>
          <p:cNvPr id="8" name="Title 1"/>
          <p:cNvSpPr>
            <a:spLocks noGrp="1"/>
          </p:cNvSpPr>
          <p:nvPr>
            <p:ph type="title" hasCustomPrompt="1"/>
          </p:nvPr>
        </p:nvSpPr>
        <p:spPr>
          <a:xfrm>
            <a:off x="-1" y="1419225"/>
            <a:ext cx="9144001" cy="864526"/>
          </a:xfrm>
          <a:prstGeom prst="rect">
            <a:avLst/>
          </a:prstGeom>
          <a:noFill/>
        </p:spPr>
        <p:txBody>
          <a:bodyPr wrap="square" tIns="360000" bIns="360000" anchor="ctr">
            <a:noAutofit/>
          </a:bodyPr>
          <a:lstStyle>
            <a:lvl1pPr algn="ctr">
              <a:defRPr sz="2000" b="1" baseline="0">
                <a:solidFill>
                  <a:schemeClr val="tx1"/>
                </a:solidFill>
              </a:defRPr>
            </a:lvl1pPr>
          </a:lstStyle>
          <a:p>
            <a:r>
              <a:rPr lang="nb-NO" noProof="0" dirty="0"/>
              <a:t>Rediger for å legge til tekst</a:t>
            </a:r>
          </a:p>
        </p:txBody>
      </p:sp>
      <p:sp>
        <p:nvSpPr>
          <p:cNvPr id="12" name="Plassholder for bunntekst 4">
            <a:extLst>
              <a:ext uri="{FF2B5EF4-FFF2-40B4-BE49-F238E27FC236}">
                <a16:creationId xmlns:a16="http://schemas.microsoft.com/office/drawing/2014/main" id="{ABF2C42B-D4FB-4975-8F0D-BFC309176E4A}"/>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96095BD4-5691-4E16-A5E0-1560CCD49839}"/>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0F606A52-D097-40B7-A6B0-B247912908E6}"/>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30506977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itat (hvit)">
    <p:spTree>
      <p:nvGrpSpPr>
        <p:cNvPr id="1" name=""/>
        <p:cNvGrpSpPr/>
        <p:nvPr/>
      </p:nvGrpSpPr>
      <p:grpSpPr>
        <a:xfrm>
          <a:off x="0" y="0"/>
          <a:ext cx="0" cy="0"/>
          <a:chOff x="0" y="0"/>
          <a:chExt cx="0" cy="0"/>
        </a:xfrm>
      </p:grpSpPr>
      <p:sp>
        <p:nvSpPr>
          <p:cNvPr id="4" name="Plassholder for innhold 3"/>
          <p:cNvSpPr>
            <a:spLocks noGrp="1"/>
          </p:cNvSpPr>
          <p:nvPr>
            <p:ph sz="quarter" idx="13" hasCustomPrompt="1"/>
          </p:nvPr>
        </p:nvSpPr>
        <p:spPr>
          <a:xfrm>
            <a:off x="1116011" y="1419225"/>
            <a:ext cx="6907755" cy="1728523"/>
          </a:xfrm>
        </p:spPr>
        <p:txBody>
          <a:bodyPr anchor="b" anchorCtr="0">
            <a:normAutofit/>
          </a:bodyPr>
          <a:lstStyle>
            <a:lvl1pPr marL="0" indent="0" algn="ctr">
              <a:lnSpc>
                <a:spcPct val="100000"/>
              </a:lnSpc>
              <a:buNone/>
              <a:defRPr sz="2000" b="1"/>
            </a:lvl1pPr>
          </a:lstStyle>
          <a:p>
            <a:pPr lvl="0"/>
            <a:r>
              <a:rPr lang="nb-NO" dirty="0"/>
              <a:t>«Rediger for å legge til sitat»</a:t>
            </a:r>
            <a:endParaRPr lang="en-GB" dirty="0"/>
          </a:p>
        </p:txBody>
      </p:sp>
      <p:sp>
        <p:nvSpPr>
          <p:cNvPr id="6" name="Plassholder for innhold 5"/>
          <p:cNvSpPr>
            <a:spLocks noGrp="1"/>
          </p:cNvSpPr>
          <p:nvPr>
            <p:ph sz="quarter" idx="14" hasCustomPrompt="1"/>
          </p:nvPr>
        </p:nvSpPr>
        <p:spPr>
          <a:xfrm>
            <a:off x="1116011" y="3435747"/>
            <a:ext cx="6911977" cy="864790"/>
          </a:xfrm>
        </p:spPr>
        <p:txBody>
          <a:bodyPr>
            <a:normAutofit/>
          </a:bodyPr>
          <a:lstStyle>
            <a:lvl1pPr marL="0" indent="0" algn="ctr">
              <a:buNone/>
              <a:defRPr sz="1100"/>
            </a:lvl1pPr>
          </a:lstStyle>
          <a:p>
            <a:pPr lvl="0"/>
            <a:r>
              <a:rPr lang="nb-NO" dirty="0"/>
              <a:t>Rediger for å legge kilde</a:t>
            </a:r>
            <a:endParaRPr lang="en-GB" dirty="0"/>
          </a:p>
        </p:txBody>
      </p:sp>
      <p:sp>
        <p:nvSpPr>
          <p:cNvPr id="13" name="Plassholder for bunntekst 4">
            <a:extLst>
              <a:ext uri="{FF2B5EF4-FFF2-40B4-BE49-F238E27FC236}">
                <a16:creationId xmlns:a16="http://schemas.microsoft.com/office/drawing/2014/main" id="{B6F6A0A0-65AB-42AE-84E7-C90B128E8208}"/>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4" name="Plassholder for lysbildenummer 5">
            <a:extLst>
              <a:ext uri="{FF2B5EF4-FFF2-40B4-BE49-F238E27FC236}">
                <a16:creationId xmlns:a16="http://schemas.microsoft.com/office/drawing/2014/main" id="{F417AF7F-8319-4BA6-92F1-109CDAC2B995}"/>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5" name="Plassholder for dato 3">
            <a:extLst>
              <a:ext uri="{FF2B5EF4-FFF2-40B4-BE49-F238E27FC236}">
                <a16:creationId xmlns:a16="http://schemas.microsoft.com/office/drawing/2014/main" id="{6CF08D2B-9038-4DB2-86B1-659E76809AB1}"/>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1326237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Sitat (gradering)">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pic>
        <p:nvPicPr>
          <p:cNvPr id="13" name="Bilde 12" descr="Logo">
            <a:extLst>
              <a:ext uri="{FF2B5EF4-FFF2-40B4-BE49-F238E27FC236}">
                <a16:creationId xmlns:a16="http://schemas.microsoft.com/office/drawing/2014/main" id="{5B9414BE-B66A-4AAC-88A6-D8675B14EF6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93249" y="223285"/>
            <a:ext cx="1202242" cy="337414"/>
          </a:xfrm>
          <a:prstGeom prst="rect">
            <a:avLst/>
          </a:prstGeom>
        </p:spPr>
      </p:pic>
      <p:sp>
        <p:nvSpPr>
          <p:cNvPr id="14" name="Plassholder for bunntekst 4">
            <a:extLst>
              <a:ext uri="{FF2B5EF4-FFF2-40B4-BE49-F238E27FC236}">
                <a16:creationId xmlns:a16="http://schemas.microsoft.com/office/drawing/2014/main" id="{A750D4C3-4D22-4204-B891-0836F22355BF}"/>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5" name="Plassholder for lysbildenummer 5">
            <a:extLst>
              <a:ext uri="{FF2B5EF4-FFF2-40B4-BE49-F238E27FC236}">
                <a16:creationId xmlns:a16="http://schemas.microsoft.com/office/drawing/2014/main" id="{329D6334-5DD0-42B9-A18D-C5B27F383B10}"/>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6" name="Plassholder for dato 3">
            <a:extLst>
              <a:ext uri="{FF2B5EF4-FFF2-40B4-BE49-F238E27FC236}">
                <a16:creationId xmlns:a16="http://schemas.microsoft.com/office/drawing/2014/main" id="{9175D653-309E-4094-A517-560A2D10E305}"/>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endParaRPr lang="en-GB" dirty="0"/>
          </a:p>
        </p:txBody>
      </p:sp>
      <p:sp>
        <p:nvSpPr>
          <p:cNvPr id="17" name="Plassholder for innhold 3">
            <a:extLst>
              <a:ext uri="{FF2B5EF4-FFF2-40B4-BE49-F238E27FC236}">
                <a16:creationId xmlns:a16="http://schemas.microsoft.com/office/drawing/2014/main" id="{CD23A8A5-99EC-42EF-B9EF-FF3F2D1332AC}"/>
              </a:ext>
            </a:extLst>
          </p:cNvPr>
          <p:cNvSpPr>
            <a:spLocks noGrp="1"/>
          </p:cNvSpPr>
          <p:nvPr>
            <p:ph sz="quarter" idx="13" hasCustomPrompt="1"/>
          </p:nvPr>
        </p:nvSpPr>
        <p:spPr>
          <a:xfrm>
            <a:off x="1116011" y="1419225"/>
            <a:ext cx="6907755" cy="1751013"/>
          </a:xfrm>
        </p:spPr>
        <p:txBody>
          <a:bodyPr anchor="b" anchorCtr="0">
            <a:normAutofit/>
          </a:bodyPr>
          <a:lstStyle>
            <a:lvl1pPr marL="0" indent="0" algn="ctr">
              <a:lnSpc>
                <a:spcPct val="100000"/>
              </a:lnSpc>
              <a:buNone/>
              <a:defRPr sz="2000" b="1">
                <a:solidFill>
                  <a:schemeClr val="bg1"/>
                </a:solidFill>
              </a:defRPr>
            </a:lvl1pPr>
          </a:lstStyle>
          <a:p>
            <a:pPr lvl="0"/>
            <a:r>
              <a:rPr lang="nb-NO" dirty="0"/>
              <a:t>«Rediger for å legge til sitat»</a:t>
            </a:r>
            <a:endParaRPr lang="en-GB" dirty="0"/>
          </a:p>
        </p:txBody>
      </p:sp>
      <p:sp>
        <p:nvSpPr>
          <p:cNvPr id="18" name="Plassholder for innhold 5">
            <a:extLst>
              <a:ext uri="{FF2B5EF4-FFF2-40B4-BE49-F238E27FC236}">
                <a16:creationId xmlns:a16="http://schemas.microsoft.com/office/drawing/2014/main" id="{3B9465DB-3360-48D0-B08B-857014E3CC1C}"/>
              </a:ext>
            </a:extLst>
          </p:cNvPr>
          <p:cNvSpPr>
            <a:spLocks noGrp="1"/>
          </p:cNvSpPr>
          <p:nvPr>
            <p:ph sz="quarter" idx="14" hasCustomPrompt="1"/>
          </p:nvPr>
        </p:nvSpPr>
        <p:spPr>
          <a:xfrm>
            <a:off x="1116011" y="3387952"/>
            <a:ext cx="6911977" cy="912585"/>
          </a:xfrm>
        </p:spPr>
        <p:txBody>
          <a:bodyPr>
            <a:normAutofit/>
          </a:bodyPr>
          <a:lstStyle>
            <a:lvl1pPr marL="0" indent="0" algn="ctr">
              <a:buNone/>
              <a:defRPr sz="1100">
                <a:solidFill>
                  <a:schemeClr val="bg1"/>
                </a:solidFill>
              </a:defRPr>
            </a:lvl1pPr>
          </a:lstStyle>
          <a:p>
            <a:pPr lvl="0"/>
            <a:r>
              <a:rPr lang="nb-NO" dirty="0"/>
              <a:t>Rediger for å legge kilde</a:t>
            </a:r>
            <a:endParaRPr lang="en-GB" dirty="0"/>
          </a:p>
        </p:txBody>
      </p:sp>
    </p:spTree>
    <p:extLst>
      <p:ext uri="{BB962C8B-B14F-4D97-AF65-F5344CB8AC3E}">
        <p14:creationId xmlns:p14="http://schemas.microsoft.com/office/powerpoint/2010/main" val="47254005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1_Sitat (mørk)">
    <p:bg>
      <p:bgPr>
        <a:solidFill>
          <a:schemeClr val="tx1"/>
        </a:solidFill>
        <a:effectLst/>
      </p:bgPr>
    </p:bg>
    <p:spTree>
      <p:nvGrpSpPr>
        <p:cNvPr id="1" name=""/>
        <p:cNvGrpSpPr/>
        <p:nvPr/>
      </p:nvGrpSpPr>
      <p:grpSpPr>
        <a:xfrm>
          <a:off x="0" y="0"/>
          <a:ext cx="0" cy="0"/>
          <a:chOff x="0" y="0"/>
          <a:chExt cx="0" cy="0"/>
        </a:xfrm>
      </p:grpSpPr>
      <p:pic>
        <p:nvPicPr>
          <p:cNvPr id="13" name="Bilde 12" descr="Logo">
            <a:extLst>
              <a:ext uri="{FF2B5EF4-FFF2-40B4-BE49-F238E27FC236}">
                <a16:creationId xmlns:a16="http://schemas.microsoft.com/office/drawing/2014/main" id="{5B9414BE-B66A-4AAC-88A6-D8675B14EF6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93249" y="223285"/>
            <a:ext cx="1202242" cy="337414"/>
          </a:xfrm>
          <a:prstGeom prst="rect">
            <a:avLst/>
          </a:prstGeom>
        </p:spPr>
      </p:pic>
      <p:sp>
        <p:nvSpPr>
          <p:cNvPr id="14" name="Plassholder for bunntekst 4">
            <a:extLst>
              <a:ext uri="{FF2B5EF4-FFF2-40B4-BE49-F238E27FC236}">
                <a16:creationId xmlns:a16="http://schemas.microsoft.com/office/drawing/2014/main" id="{A750D4C3-4D22-4204-B891-0836F22355BF}"/>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5" name="Plassholder for lysbildenummer 5">
            <a:extLst>
              <a:ext uri="{FF2B5EF4-FFF2-40B4-BE49-F238E27FC236}">
                <a16:creationId xmlns:a16="http://schemas.microsoft.com/office/drawing/2014/main" id="{329D6334-5DD0-42B9-A18D-C5B27F383B10}"/>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6" name="Plassholder for dato 3">
            <a:extLst>
              <a:ext uri="{FF2B5EF4-FFF2-40B4-BE49-F238E27FC236}">
                <a16:creationId xmlns:a16="http://schemas.microsoft.com/office/drawing/2014/main" id="{9175D653-309E-4094-A517-560A2D10E305}"/>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endParaRPr lang="en-GB" dirty="0"/>
          </a:p>
        </p:txBody>
      </p:sp>
      <p:sp>
        <p:nvSpPr>
          <p:cNvPr id="17" name="Plassholder for innhold 3">
            <a:extLst>
              <a:ext uri="{FF2B5EF4-FFF2-40B4-BE49-F238E27FC236}">
                <a16:creationId xmlns:a16="http://schemas.microsoft.com/office/drawing/2014/main" id="{CD23A8A5-99EC-42EF-B9EF-FF3F2D1332AC}"/>
              </a:ext>
            </a:extLst>
          </p:cNvPr>
          <p:cNvSpPr>
            <a:spLocks noGrp="1"/>
          </p:cNvSpPr>
          <p:nvPr>
            <p:ph sz="quarter" idx="13" hasCustomPrompt="1"/>
          </p:nvPr>
        </p:nvSpPr>
        <p:spPr>
          <a:xfrm>
            <a:off x="1116011" y="1419225"/>
            <a:ext cx="6907755" cy="1751013"/>
          </a:xfrm>
        </p:spPr>
        <p:txBody>
          <a:bodyPr anchor="b" anchorCtr="0">
            <a:normAutofit/>
          </a:bodyPr>
          <a:lstStyle>
            <a:lvl1pPr marL="0" indent="0" algn="ctr">
              <a:lnSpc>
                <a:spcPct val="100000"/>
              </a:lnSpc>
              <a:buNone/>
              <a:defRPr sz="2000" b="1">
                <a:solidFill>
                  <a:schemeClr val="bg1"/>
                </a:solidFill>
              </a:defRPr>
            </a:lvl1pPr>
          </a:lstStyle>
          <a:p>
            <a:pPr lvl="0"/>
            <a:r>
              <a:rPr lang="nb-NO" dirty="0"/>
              <a:t>«Rediger for å legge til sitat»</a:t>
            </a:r>
            <a:endParaRPr lang="en-GB" dirty="0"/>
          </a:p>
        </p:txBody>
      </p:sp>
      <p:sp>
        <p:nvSpPr>
          <p:cNvPr id="18" name="Plassholder for innhold 5">
            <a:extLst>
              <a:ext uri="{FF2B5EF4-FFF2-40B4-BE49-F238E27FC236}">
                <a16:creationId xmlns:a16="http://schemas.microsoft.com/office/drawing/2014/main" id="{3B9465DB-3360-48D0-B08B-857014E3CC1C}"/>
              </a:ext>
            </a:extLst>
          </p:cNvPr>
          <p:cNvSpPr>
            <a:spLocks noGrp="1"/>
          </p:cNvSpPr>
          <p:nvPr>
            <p:ph sz="quarter" idx="14" hasCustomPrompt="1"/>
          </p:nvPr>
        </p:nvSpPr>
        <p:spPr>
          <a:xfrm>
            <a:off x="1116011" y="3387952"/>
            <a:ext cx="6911977" cy="912585"/>
          </a:xfrm>
        </p:spPr>
        <p:txBody>
          <a:bodyPr>
            <a:normAutofit/>
          </a:bodyPr>
          <a:lstStyle>
            <a:lvl1pPr marL="0" indent="0" algn="ctr">
              <a:buNone/>
              <a:defRPr sz="1100">
                <a:solidFill>
                  <a:schemeClr val="bg1"/>
                </a:solidFill>
              </a:defRPr>
            </a:lvl1pPr>
          </a:lstStyle>
          <a:p>
            <a:pPr lvl="0"/>
            <a:r>
              <a:rPr lang="nb-NO" dirty="0"/>
              <a:t>Rediger for å legge kilde</a:t>
            </a:r>
            <a:endParaRPr lang="en-GB" dirty="0"/>
          </a:p>
        </p:txBody>
      </p:sp>
    </p:spTree>
    <p:extLst>
      <p:ext uri="{BB962C8B-B14F-4D97-AF65-F5344CB8AC3E}">
        <p14:creationId xmlns:p14="http://schemas.microsoft.com/office/powerpoint/2010/main" val="3848560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kst + bilde A (hvit)">
    <p:spTree>
      <p:nvGrpSpPr>
        <p:cNvPr id="1" name=""/>
        <p:cNvGrpSpPr/>
        <p:nvPr/>
      </p:nvGrpSpPr>
      <p:grpSpPr>
        <a:xfrm>
          <a:off x="0" y="0"/>
          <a:ext cx="0" cy="0"/>
          <a:chOff x="0" y="0"/>
          <a:chExt cx="0" cy="0"/>
        </a:xfrm>
      </p:grpSpPr>
      <p:sp>
        <p:nvSpPr>
          <p:cNvPr id="2" name="Tittel 1"/>
          <p:cNvSpPr>
            <a:spLocks noGrp="1"/>
          </p:cNvSpPr>
          <p:nvPr>
            <p:ph type="title"/>
          </p:nvPr>
        </p:nvSpPr>
        <p:spPr>
          <a:xfrm>
            <a:off x="539750" y="839625"/>
            <a:ext cx="4032250" cy="579600"/>
          </a:xfrm>
        </p:spPr>
        <p:txBody>
          <a:bodyPr/>
          <a:lstStyle/>
          <a:p>
            <a:r>
              <a:rPr lang="nb-NO"/>
              <a:t>Klikk for å redigere tittelstil</a:t>
            </a:r>
            <a:endParaRPr lang="en-GB" dirty="0"/>
          </a:p>
        </p:txBody>
      </p:sp>
      <p:sp>
        <p:nvSpPr>
          <p:cNvPr id="3" name="Plassholder for innhold 2"/>
          <p:cNvSpPr>
            <a:spLocks noGrp="1"/>
          </p:cNvSpPr>
          <p:nvPr>
            <p:ph idx="1" hasCustomPrompt="1"/>
          </p:nvPr>
        </p:nvSpPr>
        <p:spPr>
          <a:xfrm>
            <a:off x="539750" y="1563688"/>
            <a:ext cx="4032250" cy="3168650"/>
          </a:xfrm>
        </p:spPr>
        <p:txBody>
          <a:body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8" name="Plassholder for bilde 7"/>
          <p:cNvSpPr>
            <a:spLocks noGrp="1"/>
          </p:cNvSpPr>
          <p:nvPr>
            <p:ph type="pic" sz="quarter" idx="13"/>
          </p:nvPr>
        </p:nvSpPr>
        <p:spPr>
          <a:xfrm>
            <a:off x="4716463" y="842963"/>
            <a:ext cx="4427537" cy="3889375"/>
          </a:xfrm>
          <a:solidFill>
            <a:schemeClr val="bg2"/>
          </a:solidFill>
        </p:spPr>
        <p:txBody>
          <a:bodyPr/>
          <a:lstStyle>
            <a:lvl1pPr marL="0" indent="0" algn="ctr">
              <a:buNone/>
              <a:defRPr/>
            </a:lvl1pPr>
          </a:lstStyle>
          <a:p>
            <a:r>
              <a:rPr lang="nb-NO"/>
              <a:t>Klikk på ikonet for å legge til et bilde</a:t>
            </a:r>
            <a:endParaRPr lang="en-GB" dirty="0"/>
          </a:p>
        </p:txBody>
      </p:sp>
      <p:sp>
        <p:nvSpPr>
          <p:cNvPr id="12" name="Plassholder for bunntekst 4">
            <a:extLst>
              <a:ext uri="{FF2B5EF4-FFF2-40B4-BE49-F238E27FC236}">
                <a16:creationId xmlns:a16="http://schemas.microsoft.com/office/drawing/2014/main" id="{443BAC51-CF2C-4B04-8714-60D456195D40}"/>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F29601FA-15DB-4C06-BDB2-64B49EC0CD8B}"/>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744C63A2-338A-49BD-B307-EA96B646DA86}"/>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4211650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rside – I forkant av kriminaliteten">
    <p:spTree>
      <p:nvGrpSpPr>
        <p:cNvPr id="1" name=""/>
        <p:cNvGrpSpPr/>
        <p:nvPr/>
      </p:nvGrpSpPr>
      <p:grpSpPr>
        <a:xfrm>
          <a:off x="0" y="0"/>
          <a:ext cx="0" cy="0"/>
          <a:chOff x="0" y="0"/>
          <a:chExt cx="0" cy="0"/>
        </a:xfrm>
      </p:grpSpPr>
      <p:pic>
        <p:nvPicPr>
          <p:cNvPr id="10" name="Bilde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842963"/>
            <a:ext cx="9143998" cy="3889375"/>
          </a:xfrm>
          <a:prstGeom prst="rect">
            <a:avLst/>
          </a:prstGeom>
        </p:spPr>
      </p:pic>
      <p:pic>
        <p:nvPicPr>
          <p:cNvPr id="15" name="Bilde 14">
            <a:extLst>
              <a:ext uri="{FF2B5EF4-FFF2-40B4-BE49-F238E27FC236}">
                <a16:creationId xmlns:a16="http://schemas.microsoft.com/office/drawing/2014/main" id="{465725C6-DCCC-44A5-BB1C-5B7953D01107}"/>
              </a:ext>
            </a:extLst>
          </p:cNvPr>
          <p:cNvPicPr>
            <a:picLocks noChangeAspect="1"/>
          </p:cNvPicPr>
          <p:nvPr userDrawn="1"/>
        </p:nvPicPr>
        <p:blipFill>
          <a:blip r:embed="rId3"/>
          <a:stretch>
            <a:fillRect/>
          </a:stretch>
        </p:blipFill>
        <p:spPr>
          <a:xfrm>
            <a:off x="0" y="842963"/>
            <a:ext cx="9144000" cy="57091"/>
          </a:xfrm>
          <a:prstGeom prst="rect">
            <a:avLst/>
          </a:prstGeom>
        </p:spPr>
      </p:pic>
      <p:sp>
        <p:nvSpPr>
          <p:cNvPr id="17" name="Plassholder for bunntekst 4">
            <a:extLst>
              <a:ext uri="{FF2B5EF4-FFF2-40B4-BE49-F238E27FC236}">
                <a16:creationId xmlns:a16="http://schemas.microsoft.com/office/drawing/2014/main" id="{DB11CB8F-E367-4CA9-9BC9-A29A3A032682}"/>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8" name="Plassholder for lysbildenummer 5">
            <a:extLst>
              <a:ext uri="{FF2B5EF4-FFF2-40B4-BE49-F238E27FC236}">
                <a16:creationId xmlns:a16="http://schemas.microsoft.com/office/drawing/2014/main" id="{06E33A5C-7315-4933-BF07-8384E24A70F1}"/>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9" name="Plassholder for dato 3">
            <a:extLst>
              <a:ext uri="{FF2B5EF4-FFF2-40B4-BE49-F238E27FC236}">
                <a16:creationId xmlns:a16="http://schemas.microsoft.com/office/drawing/2014/main" id="{30BC3652-4725-4B7C-9CB0-900AD2F0DA59}"/>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17.11.2022</a:t>
            </a:fld>
            <a:endParaRPr lang="en-GB" dirty="0"/>
          </a:p>
        </p:txBody>
      </p:sp>
      <p:sp>
        <p:nvSpPr>
          <p:cNvPr id="20" name="Tittel 1">
            <a:extLst>
              <a:ext uri="{FF2B5EF4-FFF2-40B4-BE49-F238E27FC236}">
                <a16:creationId xmlns:a16="http://schemas.microsoft.com/office/drawing/2014/main" id="{1A8BB492-43D7-4714-AB94-5C3B1352A815}"/>
              </a:ext>
            </a:extLst>
          </p:cNvPr>
          <p:cNvSpPr>
            <a:spLocks noGrp="1"/>
          </p:cNvSpPr>
          <p:nvPr>
            <p:ph type="ctrTitle" hasCustomPrompt="1"/>
          </p:nvPr>
        </p:nvSpPr>
        <p:spPr>
          <a:xfrm>
            <a:off x="3708002" y="1419225"/>
            <a:ext cx="4896247" cy="911656"/>
          </a:xfrm>
        </p:spPr>
        <p:txBody>
          <a:bodyPr anchor="b">
            <a:normAutofit/>
          </a:bodyPr>
          <a:lstStyle>
            <a:lvl1pPr algn="r">
              <a:defRPr sz="3000">
                <a:solidFill>
                  <a:schemeClr val="bg1"/>
                </a:solidFill>
              </a:defRPr>
            </a:lvl1pPr>
          </a:lstStyle>
          <a:p>
            <a:r>
              <a:rPr lang="nb-NO" dirty="0"/>
              <a:t>Klikk for å </a:t>
            </a:r>
            <a:br>
              <a:rPr lang="nb-NO" dirty="0"/>
            </a:br>
            <a:r>
              <a:rPr lang="nb-NO" dirty="0"/>
              <a:t>redigere tittel</a:t>
            </a:r>
            <a:endParaRPr lang="en-GB" dirty="0"/>
          </a:p>
        </p:txBody>
      </p:sp>
      <p:sp>
        <p:nvSpPr>
          <p:cNvPr id="21" name="Undertittel 2">
            <a:extLst>
              <a:ext uri="{FF2B5EF4-FFF2-40B4-BE49-F238E27FC236}">
                <a16:creationId xmlns:a16="http://schemas.microsoft.com/office/drawing/2014/main" id="{A6C9FD66-86C7-4985-9ADC-D64AC8922829}"/>
              </a:ext>
            </a:extLst>
          </p:cNvPr>
          <p:cNvSpPr>
            <a:spLocks noGrp="1"/>
          </p:cNvSpPr>
          <p:nvPr>
            <p:ph type="subTitle" idx="1"/>
          </p:nvPr>
        </p:nvSpPr>
        <p:spPr>
          <a:xfrm>
            <a:off x="3708002" y="2490382"/>
            <a:ext cx="4895983" cy="1810155"/>
          </a:xfrm>
        </p:spPr>
        <p:txBody>
          <a:bodyPr>
            <a:normAutofit/>
          </a:bodyPr>
          <a:lstStyle>
            <a:lvl1pPr marL="0" indent="0" algn="r">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dirty="0"/>
          </a:p>
        </p:txBody>
      </p:sp>
      <p:sp>
        <p:nvSpPr>
          <p:cNvPr id="12" name="Rektangel 11">
            <a:extLst>
              <a:ext uri="{FF2B5EF4-FFF2-40B4-BE49-F238E27FC236}">
                <a16:creationId xmlns:a16="http://schemas.microsoft.com/office/drawing/2014/main" id="{EB6036A1-0541-4DFC-9249-AF6989F41B81}"/>
              </a:ext>
            </a:extLst>
          </p:cNvPr>
          <p:cNvSpPr/>
          <p:nvPr userDrawn="1"/>
        </p:nvSpPr>
        <p:spPr>
          <a:xfrm>
            <a:off x="5723996" y="631760"/>
            <a:ext cx="2880254" cy="211203"/>
          </a:xfrm>
          <a:prstGeom prst="rect">
            <a:avLst/>
          </a:prstGeom>
        </p:spPr>
        <p:txBody>
          <a:bodyPr wrap="square" rIns="0" bIns="72000">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nb-NO" sz="600" b="1" kern="1200" dirty="0">
                <a:solidFill>
                  <a:schemeClr val="tx1"/>
                </a:solidFill>
                <a:latin typeface="+mj-lt"/>
                <a:ea typeface="Times New Roman" panose="02020603050405020304" pitchFamily="18" charset="0"/>
                <a:cs typeface="Arial" charset="0"/>
              </a:rPr>
              <a:t>NORWEGIAN POLICE SHARED SERVICES</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ekst + bilde A (gradering)">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539750" y="842963"/>
            <a:ext cx="4032250" cy="576791"/>
          </a:xfrm>
        </p:spPr>
        <p:txBody>
          <a:bodyPr>
            <a:normAutofit/>
          </a:bodyPr>
          <a:lstStyle>
            <a:lvl1pPr>
              <a:defRPr sz="2000">
                <a:solidFill>
                  <a:schemeClr val="bg1"/>
                </a:solidFill>
              </a:defRPr>
            </a:lvl1pPr>
          </a:lstStyle>
          <a:p>
            <a:r>
              <a:rPr lang="nb-NO"/>
              <a:t>Klikk for å redigere tittelstil</a:t>
            </a:r>
            <a:endParaRPr lang="en-GB" dirty="0"/>
          </a:p>
        </p:txBody>
      </p:sp>
      <p:sp>
        <p:nvSpPr>
          <p:cNvPr id="3" name="Plassholder for innhold 2"/>
          <p:cNvSpPr>
            <a:spLocks noGrp="1"/>
          </p:cNvSpPr>
          <p:nvPr>
            <p:ph idx="1" hasCustomPrompt="1"/>
          </p:nvPr>
        </p:nvSpPr>
        <p:spPr>
          <a:xfrm>
            <a:off x="539750" y="1563688"/>
            <a:ext cx="4032250" cy="31686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8" name="Plassholder for bilde 7"/>
          <p:cNvSpPr>
            <a:spLocks noGrp="1"/>
          </p:cNvSpPr>
          <p:nvPr>
            <p:ph type="pic" sz="quarter" idx="13"/>
          </p:nvPr>
        </p:nvSpPr>
        <p:spPr>
          <a:xfrm>
            <a:off x="4716463" y="842963"/>
            <a:ext cx="4427537" cy="3924300"/>
          </a:xfrm>
          <a:solidFill>
            <a:schemeClr val="bg2"/>
          </a:solidFill>
        </p:spPr>
        <p:txBody>
          <a:bodyPr/>
          <a:lstStyle>
            <a:lvl1pPr marL="0" indent="0" algn="ctr">
              <a:buNone/>
              <a:defRPr/>
            </a:lvl1pPr>
          </a:lstStyle>
          <a:p>
            <a:r>
              <a:rPr lang="nb-NO"/>
              <a:t>Klikk på ikonet for å legge til et bilde</a:t>
            </a:r>
            <a:endParaRPr lang="en-GB" dirty="0"/>
          </a:p>
        </p:txBody>
      </p:sp>
      <p:pic>
        <p:nvPicPr>
          <p:cNvPr id="11" name="Bilde 10" descr="Logo">
            <a:extLst>
              <a:ext uri="{FF2B5EF4-FFF2-40B4-BE49-F238E27FC236}">
                <a16:creationId xmlns:a16="http://schemas.microsoft.com/office/drawing/2014/main" id="{0E9F7893-00C9-44E2-A0EF-3E947CD5BB7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93249" y="223285"/>
            <a:ext cx="1202242" cy="337414"/>
          </a:xfrm>
          <a:prstGeom prst="rect">
            <a:avLst/>
          </a:prstGeom>
        </p:spPr>
      </p:pic>
      <p:sp>
        <p:nvSpPr>
          <p:cNvPr id="12" name="Plassholder for bunntekst 4">
            <a:extLst>
              <a:ext uri="{FF2B5EF4-FFF2-40B4-BE49-F238E27FC236}">
                <a16:creationId xmlns:a16="http://schemas.microsoft.com/office/drawing/2014/main" id="{3610FC9E-5CC4-42FE-A7C2-135215A8A9CC}"/>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7B939372-9BA3-45FC-B99F-1816F942CD60}"/>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C988C6C8-DF9A-4C57-AFA4-99084BDB54AA}"/>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392183473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_Tekst + bilde A (mørk)">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539750" y="842963"/>
            <a:ext cx="4032250" cy="576791"/>
          </a:xfrm>
        </p:spPr>
        <p:txBody>
          <a:bodyPr>
            <a:normAutofit/>
          </a:bodyPr>
          <a:lstStyle>
            <a:lvl1pPr>
              <a:defRPr sz="2000">
                <a:solidFill>
                  <a:schemeClr val="bg1"/>
                </a:solidFill>
              </a:defRPr>
            </a:lvl1pPr>
          </a:lstStyle>
          <a:p>
            <a:r>
              <a:rPr lang="nb-NO"/>
              <a:t>Klikk for å redigere tittelstil</a:t>
            </a:r>
            <a:endParaRPr lang="en-GB" dirty="0"/>
          </a:p>
        </p:txBody>
      </p:sp>
      <p:sp>
        <p:nvSpPr>
          <p:cNvPr id="3" name="Plassholder for innhold 2"/>
          <p:cNvSpPr>
            <a:spLocks noGrp="1"/>
          </p:cNvSpPr>
          <p:nvPr>
            <p:ph idx="1" hasCustomPrompt="1"/>
          </p:nvPr>
        </p:nvSpPr>
        <p:spPr>
          <a:xfrm>
            <a:off x="539750" y="1563688"/>
            <a:ext cx="4032250" cy="31686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8" name="Plassholder for bilde 7"/>
          <p:cNvSpPr>
            <a:spLocks noGrp="1"/>
          </p:cNvSpPr>
          <p:nvPr>
            <p:ph type="pic" sz="quarter" idx="13"/>
          </p:nvPr>
        </p:nvSpPr>
        <p:spPr>
          <a:xfrm>
            <a:off x="4716463" y="842963"/>
            <a:ext cx="4427537" cy="3924300"/>
          </a:xfrm>
          <a:solidFill>
            <a:schemeClr val="bg2"/>
          </a:solidFill>
        </p:spPr>
        <p:txBody>
          <a:bodyPr/>
          <a:lstStyle>
            <a:lvl1pPr marL="0" indent="0" algn="ctr">
              <a:buNone/>
              <a:defRPr/>
            </a:lvl1pPr>
          </a:lstStyle>
          <a:p>
            <a:r>
              <a:rPr lang="nb-NO"/>
              <a:t>Klikk på ikonet for å legge til et bilde</a:t>
            </a:r>
            <a:endParaRPr lang="en-GB" dirty="0"/>
          </a:p>
        </p:txBody>
      </p:sp>
      <p:pic>
        <p:nvPicPr>
          <p:cNvPr id="11" name="Bilde 10" descr="Logo">
            <a:extLst>
              <a:ext uri="{FF2B5EF4-FFF2-40B4-BE49-F238E27FC236}">
                <a16:creationId xmlns:a16="http://schemas.microsoft.com/office/drawing/2014/main" id="{0E9F7893-00C9-44E2-A0EF-3E947CD5BB7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93249" y="223285"/>
            <a:ext cx="1202242" cy="337414"/>
          </a:xfrm>
          <a:prstGeom prst="rect">
            <a:avLst/>
          </a:prstGeom>
        </p:spPr>
      </p:pic>
      <p:sp>
        <p:nvSpPr>
          <p:cNvPr id="12" name="Plassholder for bunntekst 4">
            <a:extLst>
              <a:ext uri="{FF2B5EF4-FFF2-40B4-BE49-F238E27FC236}">
                <a16:creationId xmlns:a16="http://schemas.microsoft.com/office/drawing/2014/main" id="{3610FC9E-5CC4-42FE-A7C2-135215A8A9CC}"/>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7B939372-9BA3-45FC-B99F-1816F942CD60}"/>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C988C6C8-DF9A-4C57-AFA4-99084BDB54AA}"/>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371609157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kst + bilde B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842963"/>
            <a:ext cx="4572000" cy="3889375"/>
          </a:xfrm>
          <a:solidFill>
            <a:schemeClr val="bg2"/>
          </a:solidFill>
        </p:spPr>
        <p:txBody>
          <a:bodyPr/>
          <a:lstStyle>
            <a:lvl1pPr marL="0" indent="0" algn="ctr">
              <a:buNone/>
              <a:defRPr/>
            </a:lvl1pPr>
          </a:lstStyle>
          <a:p>
            <a:r>
              <a:rPr lang="nb-NO"/>
              <a:t>Klikk på ikonet for å legge til et bilde</a:t>
            </a:r>
            <a:endParaRPr lang="en-GB" dirty="0"/>
          </a:p>
        </p:txBody>
      </p:sp>
      <p:sp>
        <p:nvSpPr>
          <p:cNvPr id="2" name="Tittel 1"/>
          <p:cNvSpPr>
            <a:spLocks noGrp="1"/>
          </p:cNvSpPr>
          <p:nvPr>
            <p:ph type="title"/>
          </p:nvPr>
        </p:nvSpPr>
        <p:spPr>
          <a:xfrm>
            <a:off x="4716464" y="842964"/>
            <a:ext cx="3887786" cy="576262"/>
          </a:xfrm>
        </p:spPr>
        <p:txBody>
          <a:bodyPr/>
          <a:lstStyle/>
          <a:p>
            <a:r>
              <a:rPr lang="nb-NO"/>
              <a:t>Klikk for å redigere tittelstil</a:t>
            </a:r>
            <a:endParaRPr lang="en-GB" dirty="0"/>
          </a:p>
        </p:txBody>
      </p:sp>
      <p:sp>
        <p:nvSpPr>
          <p:cNvPr id="3" name="Plassholder for innhold 2"/>
          <p:cNvSpPr>
            <a:spLocks noGrp="1"/>
          </p:cNvSpPr>
          <p:nvPr>
            <p:ph idx="1" hasCustomPrompt="1"/>
          </p:nvPr>
        </p:nvSpPr>
        <p:spPr>
          <a:xfrm>
            <a:off x="4716464" y="1563688"/>
            <a:ext cx="3887786" cy="3168651"/>
          </a:xfrm>
        </p:spPr>
        <p:txBody>
          <a:body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9" name="Plassholder for bunntekst 4">
            <a:extLst>
              <a:ext uri="{FF2B5EF4-FFF2-40B4-BE49-F238E27FC236}">
                <a16:creationId xmlns:a16="http://schemas.microsoft.com/office/drawing/2014/main" id="{D5D91E06-BA4E-4DD5-8AFE-E7A545481769}"/>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0" name="Plassholder for lysbildenummer 5">
            <a:extLst>
              <a:ext uri="{FF2B5EF4-FFF2-40B4-BE49-F238E27FC236}">
                <a16:creationId xmlns:a16="http://schemas.microsoft.com/office/drawing/2014/main" id="{AC96C1E0-3252-4DE0-B0EF-BAF88CC8D67D}"/>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1" name="Plassholder for dato 3">
            <a:extLst>
              <a:ext uri="{FF2B5EF4-FFF2-40B4-BE49-F238E27FC236}">
                <a16:creationId xmlns:a16="http://schemas.microsoft.com/office/drawing/2014/main" id="{A10DAD3B-83C7-44E8-9FCB-C60504B3D348}"/>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397384639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ekst + bilde B (gradering)">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839625"/>
            <a:ext cx="4572000" cy="3927638"/>
          </a:xfrm>
          <a:solidFill>
            <a:schemeClr val="bg2"/>
          </a:solidFill>
        </p:spPr>
        <p:txBody>
          <a:bodyPr/>
          <a:lstStyle>
            <a:lvl1pPr marL="0" indent="0" algn="ctr">
              <a:buNone/>
              <a:defRPr/>
            </a:lvl1pPr>
          </a:lstStyle>
          <a:p>
            <a:r>
              <a:rPr lang="nb-NO"/>
              <a:t>Klikk på ikonet for å legge til et bilde</a:t>
            </a:r>
            <a:endParaRPr lang="en-GB" dirty="0"/>
          </a:p>
        </p:txBody>
      </p:sp>
      <p:sp>
        <p:nvSpPr>
          <p:cNvPr id="2" name="Tittel 1"/>
          <p:cNvSpPr>
            <a:spLocks noGrp="1"/>
          </p:cNvSpPr>
          <p:nvPr>
            <p:ph type="title"/>
          </p:nvPr>
        </p:nvSpPr>
        <p:spPr>
          <a:xfrm>
            <a:off x="4716463" y="839625"/>
            <a:ext cx="3887787" cy="579600"/>
          </a:xfrm>
        </p:spPr>
        <p:txBody>
          <a:bodyPr>
            <a:normAutofit/>
          </a:bodyPr>
          <a:lstStyle>
            <a:lvl1pPr>
              <a:defRPr sz="1800" b="1">
                <a:solidFill>
                  <a:schemeClr val="bg1"/>
                </a:solidFill>
              </a:defRPr>
            </a:lvl1pPr>
          </a:lstStyle>
          <a:p>
            <a:r>
              <a:rPr lang="nb-NO"/>
              <a:t>Klikk for å redigere tittelstil</a:t>
            </a:r>
            <a:endParaRPr lang="en-GB" dirty="0"/>
          </a:p>
        </p:txBody>
      </p:sp>
      <p:sp>
        <p:nvSpPr>
          <p:cNvPr id="3" name="Plassholder for innhold 2"/>
          <p:cNvSpPr>
            <a:spLocks noGrp="1"/>
          </p:cNvSpPr>
          <p:nvPr>
            <p:ph idx="1" hasCustomPrompt="1"/>
          </p:nvPr>
        </p:nvSpPr>
        <p:spPr>
          <a:xfrm>
            <a:off x="4716464" y="1563689"/>
            <a:ext cx="3887786" cy="3168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pic>
        <p:nvPicPr>
          <p:cNvPr id="11" name="Bilde 10" descr="Logo">
            <a:extLst>
              <a:ext uri="{FF2B5EF4-FFF2-40B4-BE49-F238E27FC236}">
                <a16:creationId xmlns:a16="http://schemas.microsoft.com/office/drawing/2014/main" id="{1720A19F-00CF-40E5-B17D-5C292FFE5BA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93249" y="223285"/>
            <a:ext cx="1202242" cy="337414"/>
          </a:xfrm>
          <a:prstGeom prst="rect">
            <a:avLst/>
          </a:prstGeom>
        </p:spPr>
      </p:pic>
      <p:sp>
        <p:nvSpPr>
          <p:cNvPr id="12" name="Plassholder for bunntekst 4">
            <a:extLst>
              <a:ext uri="{FF2B5EF4-FFF2-40B4-BE49-F238E27FC236}">
                <a16:creationId xmlns:a16="http://schemas.microsoft.com/office/drawing/2014/main" id="{88E3BB5C-3D7B-4ADE-A9E9-EFFA8203BD07}"/>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6F8E4560-CFFB-4386-B6AE-A7D717070861}"/>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3A62E650-993B-46E5-9CEC-70E2413E4DFF}"/>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29082316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1_Tekst + bilde B (mørk)">
    <p:bg>
      <p:bgPr>
        <a:solidFill>
          <a:schemeClr val="tx1"/>
        </a:soli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839625"/>
            <a:ext cx="4572000" cy="3927638"/>
          </a:xfrm>
          <a:solidFill>
            <a:schemeClr val="bg2"/>
          </a:solidFill>
        </p:spPr>
        <p:txBody>
          <a:bodyPr/>
          <a:lstStyle>
            <a:lvl1pPr marL="0" indent="0" algn="ctr">
              <a:buNone/>
              <a:defRPr/>
            </a:lvl1pPr>
          </a:lstStyle>
          <a:p>
            <a:r>
              <a:rPr lang="nb-NO"/>
              <a:t>Klikk på ikonet for å legge til et bilde</a:t>
            </a:r>
            <a:endParaRPr lang="en-GB" dirty="0"/>
          </a:p>
        </p:txBody>
      </p:sp>
      <p:sp>
        <p:nvSpPr>
          <p:cNvPr id="2" name="Tittel 1"/>
          <p:cNvSpPr>
            <a:spLocks noGrp="1"/>
          </p:cNvSpPr>
          <p:nvPr>
            <p:ph type="title"/>
          </p:nvPr>
        </p:nvSpPr>
        <p:spPr>
          <a:xfrm>
            <a:off x="4716463" y="839625"/>
            <a:ext cx="3887787" cy="579600"/>
          </a:xfrm>
        </p:spPr>
        <p:txBody>
          <a:bodyPr>
            <a:normAutofit/>
          </a:bodyPr>
          <a:lstStyle>
            <a:lvl1pPr>
              <a:defRPr sz="1800" b="1">
                <a:solidFill>
                  <a:schemeClr val="bg1"/>
                </a:solidFill>
              </a:defRPr>
            </a:lvl1pPr>
          </a:lstStyle>
          <a:p>
            <a:r>
              <a:rPr lang="nb-NO"/>
              <a:t>Klikk for å redigere tittelstil</a:t>
            </a:r>
            <a:endParaRPr lang="en-GB" dirty="0"/>
          </a:p>
        </p:txBody>
      </p:sp>
      <p:sp>
        <p:nvSpPr>
          <p:cNvPr id="3" name="Plassholder for innhold 2"/>
          <p:cNvSpPr>
            <a:spLocks noGrp="1"/>
          </p:cNvSpPr>
          <p:nvPr>
            <p:ph idx="1" hasCustomPrompt="1"/>
          </p:nvPr>
        </p:nvSpPr>
        <p:spPr>
          <a:xfrm>
            <a:off x="4716464" y="1563689"/>
            <a:ext cx="3887786" cy="3168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pic>
        <p:nvPicPr>
          <p:cNvPr id="11" name="Bilde 10" descr="Logo">
            <a:extLst>
              <a:ext uri="{FF2B5EF4-FFF2-40B4-BE49-F238E27FC236}">
                <a16:creationId xmlns:a16="http://schemas.microsoft.com/office/drawing/2014/main" id="{1720A19F-00CF-40E5-B17D-5C292FFE5BA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93249" y="223285"/>
            <a:ext cx="1202242" cy="337414"/>
          </a:xfrm>
          <a:prstGeom prst="rect">
            <a:avLst/>
          </a:prstGeom>
        </p:spPr>
      </p:pic>
      <p:sp>
        <p:nvSpPr>
          <p:cNvPr id="12" name="Plassholder for bunntekst 4">
            <a:extLst>
              <a:ext uri="{FF2B5EF4-FFF2-40B4-BE49-F238E27FC236}">
                <a16:creationId xmlns:a16="http://schemas.microsoft.com/office/drawing/2014/main" id="{88E3BB5C-3D7B-4ADE-A9E9-EFFA8203BD07}"/>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6F8E4560-CFFB-4386-B6AE-A7D717070861}"/>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3A62E650-993B-46E5-9CEC-70E2413E4DFF}"/>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38165054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iagram + tekstboks lyseblå">
    <p:spTree>
      <p:nvGrpSpPr>
        <p:cNvPr id="1" name=""/>
        <p:cNvGrpSpPr/>
        <p:nvPr/>
      </p:nvGrpSpPr>
      <p:grpSpPr>
        <a:xfrm>
          <a:off x="0" y="0"/>
          <a:ext cx="0" cy="0"/>
          <a:chOff x="0" y="0"/>
          <a:chExt cx="0" cy="0"/>
        </a:xfrm>
      </p:grpSpPr>
      <p:sp>
        <p:nvSpPr>
          <p:cNvPr id="11" name="Plassholder for bunntekst 4">
            <a:extLst>
              <a:ext uri="{FF2B5EF4-FFF2-40B4-BE49-F238E27FC236}">
                <a16:creationId xmlns:a16="http://schemas.microsoft.com/office/drawing/2014/main" id="{981E578D-EDD3-4F11-8BBF-1291206E3081}"/>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36A88B27-4A71-4B2C-890D-8B196E74E293}"/>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04036C1D-CE79-48C8-9BA8-50E2C6519CD4}"/>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endParaRPr lang="en-GB" dirty="0"/>
          </a:p>
        </p:txBody>
      </p:sp>
      <p:sp>
        <p:nvSpPr>
          <p:cNvPr id="16" name="Rektangel 15">
            <a:extLst>
              <a:ext uri="{FF2B5EF4-FFF2-40B4-BE49-F238E27FC236}">
                <a16:creationId xmlns:a16="http://schemas.microsoft.com/office/drawing/2014/main" id="{60464A12-051A-4B09-8216-6BF40989B5CB}"/>
              </a:ext>
            </a:extLst>
          </p:cNvPr>
          <p:cNvSpPr/>
          <p:nvPr userDrawn="1"/>
        </p:nvSpPr>
        <p:spPr>
          <a:xfrm>
            <a:off x="4716462" y="4318954"/>
            <a:ext cx="4427537" cy="412633"/>
          </a:xfrm>
          <a:prstGeom prst="rect">
            <a:avLst/>
          </a:prstGeom>
          <a:solidFill>
            <a:srgbClr val="C9DB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Plassholder for innhold 2">
            <a:extLst>
              <a:ext uri="{FF2B5EF4-FFF2-40B4-BE49-F238E27FC236}">
                <a16:creationId xmlns:a16="http://schemas.microsoft.com/office/drawing/2014/main" id="{F03E23AB-2F1C-4147-9E8F-8BD80AD74B3E}"/>
              </a:ext>
            </a:extLst>
          </p:cNvPr>
          <p:cNvSpPr>
            <a:spLocks noGrp="1"/>
          </p:cNvSpPr>
          <p:nvPr>
            <p:ph idx="1" hasCustomPrompt="1"/>
          </p:nvPr>
        </p:nvSpPr>
        <p:spPr>
          <a:xfrm>
            <a:off x="4716463" y="842963"/>
            <a:ext cx="4427537" cy="3475988"/>
          </a:xfrm>
          <a:solidFill>
            <a:schemeClr val="accent5"/>
          </a:solidFill>
        </p:spPr>
        <p:txBody>
          <a:bodyPr lIns="216000" tIns="180000" rIns="576000" bIns="144000"/>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pic>
        <p:nvPicPr>
          <p:cNvPr id="18" name="Bilde 17">
            <a:extLst>
              <a:ext uri="{FF2B5EF4-FFF2-40B4-BE49-F238E27FC236}">
                <a16:creationId xmlns:a16="http://schemas.microsoft.com/office/drawing/2014/main" id="{58F4BA71-58DD-429B-BF9D-F7592B21C54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810" r="-2"/>
          <a:stretch/>
        </p:blipFill>
        <p:spPr>
          <a:xfrm>
            <a:off x="4716462" y="4461673"/>
            <a:ext cx="4427537" cy="127197"/>
          </a:xfrm>
          <a:prstGeom prst="rect">
            <a:avLst/>
          </a:prstGeom>
        </p:spPr>
      </p:pic>
      <p:sp>
        <p:nvSpPr>
          <p:cNvPr id="10" name="Plassholder for innhold 2">
            <a:extLst>
              <a:ext uri="{FF2B5EF4-FFF2-40B4-BE49-F238E27FC236}">
                <a16:creationId xmlns:a16="http://schemas.microsoft.com/office/drawing/2014/main" id="{B69121A2-C68D-407D-9247-DBDC53993A91}"/>
              </a:ext>
            </a:extLst>
          </p:cNvPr>
          <p:cNvSpPr>
            <a:spLocks noGrp="1"/>
          </p:cNvSpPr>
          <p:nvPr>
            <p:ph idx="16"/>
          </p:nvPr>
        </p:nvSpPr>
        <p:spPr>
          <a:xfrm>
            <a:off x="0" y="842963"/>
            <a:ext cx="4716461" cy="3888624"/>
          </a:xfrm>
          <a:solidFill>
            <a:schemeClr val="bg1"/>
          </a:solidFill>
        </p:spPr>
        <p:txBody>
          <a:bodyPr lIns="216000" tIns="180000" rIns="576000" bIns="144000"/>
          <a:lstStyle>
            <a:lvl1pPr marL="0" indent="0">
              <a:buNone/>
              <a:defRPr/>
            </a:lvl1pPr>
          </a:lstStyle>
          <a:p>
            <a:pPr lvl="0"/>
            <a:r>
              <a:rPr lang="nb-NO"/>
              <a:t>Rediger tekststiler i malen</a:t>
            </a:r>
          </a:p>
          <a:p>
            <a:pPr lvl="1"/>
            <a:r>
              <a:rPr lang="nb-NO"/>
              <a:t>Andre nivå</a:t>
            </a:r>
          </a:p>
          <a:p>
            <a:pPr lvl="2"/>
            <a:r>
              <a:rPr lang="nb-NO"/>
              <a:t>Tredje nivå</a:t>
            </a:r>
          </a:p>
        </p:txBody>
      </p:sp>
    </p:spTree>
    <p:extLst>
      <p:ext uri="{BB962C8B-B14F-4D97-AF65-F5344CB8AC3E}">
        <p14:creationId xmlns:p14="http://schemas.microsoft.com/office/powerpoint/2010/main" val="295217183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Medie + tekstboks gradering">
    <p:spTree>
      <p:nvGrpSpPr>
        <p:cNvPr id="1" name=""/>
        <p:cNvGrpSpPr/>
        <p:nvPr/>
      </p:nvGrpSpPr>
      <p:grpSpPr>
        <a:xfrm>
          <a:off x="0" y="0"/>
          <a:ext cx="0" cy="0"/>
          <a:chOff x="0" y="0"/>
          <a:chExt cx="0" cy="0"/>
        </a:xfrm>
      </p:grpSpPr>
      <p:sp>
        <p:nvSpPr>
          <p:cNvPr id="11" name="Plassholder for bunntekst 4">
            <a:extLst>
              <a:ext uri="{FF2B5EF4-FFF2-40B4-BE49-F238E27FC236}">
                <a16:creationId xmlns:a16="http://schemas.microsoft.com/office/drawing/2014/main" id="{981E578D-EDD3-4F11-8BBF-1291206E3081}"/>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36A88B27-4A71-4B2C-890D-8B196E74E293}"/>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04036C1D-CE79-48C8-9BA8-50E2C6519CD4}"/>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endParaRPr lang="en-GB" dirty="0"/>
          </a:p>
        </p:txBody>
      </p:sp>
      <p:sp>
        <p:nvSpPr>
          <p:cNvPr id="16" name="Rektangel 15">
            <a:extLst>
              <a:ext uri="{FF2B5EF4-FFF2-40B4-BE49-F238E27FC236}">
                <a16:creationId xmlns:a16="http://schemas.microsoft.com/office/drawing/2014/main" id="{60464A12-051A-4B09-8216-6BF40989B5CB}"/>
              </a:ext>
            </a:extLst>
          </p:cNvPr>
          <p:cNvSpPr/>
          <p:nvPr userDrawn="1"/>
        </p:nvSpPr>
        <p:spPr>
          <a:xfrm>
            <a:off x="4716462" y="4318954"/>
            <a:ext cx="4427537" cy="412633"/>
          </a:xfrm>
          <a:prstGeom prst="rect">
            <a:avLst/>
          </a:prstGeom>
          <a:gradFill>
            <a:gsLst>
              <a:gs pos="0">
                <a:schemeClr val="tx1"/>
              </a:gs>
              <a:gs pos="100000">
                <a:srgbClr val="0D2D4C"/>
              </a:gs>
            </a:gsLst>
            <a:lin ang="0" scaled="0"/>
          </a:gradFill>
        </p:spPr>
        <p:txBody>
          <a:bodyPr vert="horz" lIns="216000" tIns="216000" rIns="576000" bIns="144000" rtlCol="0">
            <a:normAutofit fontScale="25000" lnSpcReduction="20000"/>
          </a:bodyPr>
          <a:lstStyle/>
          <a:p>
            <a:pPr marL="144000" lvl="0" indent="-144000" defTabSz="914400" eaLnBrk="1" latinLnBrk="0" hangingPunct="1">
              <a:lnSpc>
                <a:spcPct val="100000"/>
              </a:lnSpc>
              <a:spcBef>
                <a:spcPts val="1000"/>
              </a:spcBef>
              <a:buFont typeface="Arial"/>
              <a:buChar char="•"/>
            </a:pPr>
            <a:endParaRPr lang="en-GB" sz="1700">
              <a:solidFill>
                <a:schemeClr val="bg1"/>
              </a:solidFill>
              <a:latin typeface="Verdana" charset="0"/>
              <a:ea typeface="Verdana" charset="0"/>
            </a:endParaRPr>
          </a:p>
        </p:txBody>
      </p:sp>
      <p:sp>
        <p:nvSpPr>
          <p:cNvPr id="17" name="Plassholder for innhold 2">
            <a:extLst>
              <a:ext uri="{FF2B5EF4-FFF2-40B4-BE49-F238E27FC236}">
                <a16:creationId xmlns:a16="http://schemas.microsoft.com/office/drawing/2014/main" id="{F03E23AB-2F1C-4147-9E8F-8BD80AD74B3E}"/>
              </a:ext>
            </a:extLst>
          </p:cNvPr>
          <p:cNvSpPr>
            <a:spLocks noGrp="1"/>
          </p:cNvSpPr>
          <p:nvPr>
            <p:ph idx="1" hasCustomPrompt="1"/>
          </p:nvPr>
        </p:nvSpPr>
        <p:spPr>
          <a:xfrm>
            <a:off x="4716463" y="842963"/>
            <a:ext cx="4427537" cy="3475988"/>
          </a:xfrm>
          <a:gradFill>
            <a:gsLst>
              <a:gs pos="0">
                <a:schemeClr val="tx1"/>
              </a:gs>
              <a:gs pos="100000">
                <a:srgbClr val="0D2D4C"/>
              </a:gs>
            </a:gsLst>
            <a:lin ang="0" scaled="0"/>
          </a:gradFill>
        </p:spPr>
        <p:txBody>
          <a:bodyPr vert="horz" lIns="216000" tIns="216000" rIns="576000" bIns="144000" rtlCol="0">
            <a:normAutofit/>
          </a:bodyPr>
          <a:lstStyle>
            <a:lvl1pPr>
              <a:defRPr lang="nb-NO" dirty="0">
                <a:solidFill>
                  <a:schemeClr val="bg1"/>
                </a:solidFill>
              </a:defRPr>
            </a:lvl1pPr>
            <a:lvl2pPr>
              <a:defRPr lang="nb-NO" dirty="0">
                <a:solidFill>
                  <a:schemeClr val="bg1"/>
                </a:solidFill>
              </a:defRPr>
            </a:lvl2pPr>
            <a:lvl3pPr>
              <a:defRPr lang="nb-NO" dirty="0">
                <a:solidFill>
                  <a:schemeClr val="bg1"/>
                </a:solidFill>
              </a:defRPr>
            </a:lvl3pPr>
            <a:lvl4pPr>
              <a:defRPr lang="nb-NO" dirty="0">
                <a:solidFill>
                  <a:schemeClr val="bg1"/>
                </a:solidFill>
              </a:defRPr>
            </a:lvl4pPr>
            <a:lvl5pPr>
              <a:defRPr lang="en-GB" dirty="0">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pic>
        <p:nvPicPr>
          <p:cNvPr id="18" name="Bilde 17">
            <a:extLst>
              <a:ext uri="{FF2B5EF4-FFF2-40B4-BE49-F238E27FC236}">
                <a16:creationId xmlns:a16="http://schemas.microsoft.com/office/drawing/2014/main" id="{58F4BA71-58DD-429B-BF9D-F7592B21C54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810" r="-2"/>
          <a:stretch/>
        </p:blipFill>
        <p:spPr>
          <a:xfrm>
            <a:off x="4716462" y="4461673"/>
            <a:ext cx="4427537" cy="127197"/>
          </a:xfrm>
          <a:prstGeom prst="rect">
            <a:avLst/>
          </a:prstGeom>
        </p:spPr>
      </p:pic>
      <p:sp>
        <p:nvSpPr>
          <p:cNvPr id="10" name="Plassholder for innhold 2">
            <a:extLst>
              <a:ext uri="{FF2B5EF4-FFF2-40B4-BE49-F238E27FC236}">
                <a16:creationId xmlns:a16="http://schemas.microsoft.com/office/drawing/2014/main" id="{B69121A2-C68D-407D-9247-DBDC53993A91}"/>
              </a:ext>
            </a:extLst>
          </p:cNvPr>
          <p:cNvSpPr>
            <a:spLocks noGrp="1"/>
          </p:cNvSpPr>
          <p:nvPr>
            <p:ph idx="16"/>
          </p:nvPr>
        </p:nvSpPr>
        <p:spPr>
          <a:xfrm>
            <a:off x="0" y="842963"/>
            <a:ext cx="4716463" cy="3888624"/>
          </a:xfrm>
          <a:solidFill>
            <a:schemeClr val="bg1"/>
          </a:solidFill>
        </p:spPr>
        <p:txBody>
          <a:bodyPr lIns="216000" tIns="180000" rIns="576000" bIns="144000"/>
          <a:lstStyle>
            <a:lvl1pPr marL="0" indent="0">
              <a:buNone/>
              <a:defRPr/>
            </a:lvl1pPr>
          </a:lstStyle>
          <a:p>
            <a:pPr lvl="0"/>
            <a:r>
              <a:rPr lang="nb-NO"/>
              <a:t>Rediger tekststiler i malen</a:t>
            </a:r>
          </a:p>
          <a:p>
            <a:pPr lvl="1"/>
            <a:r>
              <a:rPr lang="nb-NO"/>
              <a:t>Andre nivå</a:t>
            </a:r>
          </a:p>
          <a:p>
            <a:pPr lvl="2"/>
            <a:r>
              <a:rPr lang="nb-NO"/>
              <a:t>Tredje nivå</a:t>
            </a:r>
          </a:p>
        </p:txBody>
      </p:sp>
    </p:spTree>
    <p:extLst>
      <p:ext uri="{BB962C8B-B14F-4D97-AF65-F5344CB8AC3E}">
        <p14:creationId xmlns:p14="http://schemas.microsoft.com/office/powerpoint/2010/main" val="12742261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Medie + tekstboks sort">
    <p:spTree>
      <p:nvGrpSpPr>
        <p:cNvPr id="1" name=""/>
        <p:cNvGrpSpPr/>
        <p:nvPr/>
      </p:nvGrpSpPr>
      <p:grpSpPr>
        <a:xfrm>
          <a:off x="0" y="0"/>
          <a:ext cx="0" cy="0"/>
          <a:chOff x="0" y="0"/>
          <a:chExt cx="0" cy="0"/>
        </a:xfrm>
      </p:grpSpPr>
      <p:sp>
        <p:nvSpPr>
          <p:cNvPr id="11" name="Plassholder for bunntekst 4">
            <a:extLst>
              <a:ext uri="{FF2B5EF4-FFF2-40B4-BE49-F238E27FC236}">
                <a16:creationId xmlns:a16="http://schemas.microsoft.com/office/drawing/2014/main" id="{981E578D-EDD3-4F11-8BBF-1291206E3081}"/>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36A88B27-4A71-4B2C-890D-8B196E74E293}"/>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04036C1D-CE79-48C8-9BA8-50E2C6519CD4}"/>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endParaRPr lang="en-GB" dirty="0"/>
          </a:p>
        </p:txBody>
      </p:sp>
      <p:sp>
        <p:nvSpPr>
          <p:cNvPr id="16" name="Rektangel 15">
            <a:extLst>
              <a:ext uri="{FF2B5EF4-FFF2-40B4-BE49-F238E27FC236}">
                <a16:creationId xmlns:a16="http://schemas.microsoft.com/office/drawing/2014/main" id="{60464A12-051A-4B09-8216-6BF40989B5CB}"/>
              </a:ext>
            </a:extLst>
          </p:cNvPr>
          <p:cNvSpPr/>
          <p:nvPr userDrawn="1"/>
        </p:nvSpPr>
        <p:spPr>
          <a:xfrm>
            <a:off x="4716462" y="4318954"/>
            <a:ext cx="4427537" cy="4126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18" name="Bilde 17">
            <a:extLst>
              <a:ext uri="{FF2B5EF4-FFF2-40B4-BE49-F238E27FC236}">
                <a16:creationId xmlns:a16="http://schemas.microsoft.com/office/drawing/2014/main" id="{58F4BA71-58DD-429B-BF9D-F7592B21C54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810" r="-2"/>
          <a:stretch/>
        </p:blipFill>
        <p:spPr>
          <a:xfrm>
            <a:off x="4716462" y="4461673"/>
            <a:ext cx="4427537" cy="127197"/>
          </a:xfrm>
          <a:prstGeom prst="rect">
            <a:avLst/>
          </a:prstGeom>
        </p:spPr>
      </p:pic>
      <p:sp>
        <p:nvSpPr>
          <p:cNvPr id="10" name="Plassholder for innhold 2">
            <a:extLst>
              <a:ext uri="{FF2B5EF4-FFF2-40B4-BE49-F238E27FC236}">
                <a16:creationId xmlns:a16="http://schemas.microsoft.com/office/drawing/2014/main" id="{B69121A2-C68D-407D-9247-DBDC53993A91}"/>
              </a:ext>
            </a:extLst>
          </p:cNvPr>
          <p:cNvSpPr>
            <a:spLocks noGrp="1"/>
          </p:cNvSpPr>
          <p:nvPr>
            <p:ph idx="16"/>
          </p:nvPr>
        </p:nvSpPr>
        <p:spPr>
          <a:xfrm>
            <a:off x="0" y="842963"/>
            <a:ext cx="4716462" cy="3888624"/>
          </a:xfrm>
          <a:solidFill>
            <a:schemeClr val="bg1"/>
          </a:solidFill>
        </p:spPr>
        <p:txBody>
          <a:bodyPr lIns="216000" tIns="180000" rIns="576000" bIns="144000"/>
          <a:lstStyle>
            <a:lvl1pPr marL="0" indent="0">
              <a:buNone/>
              <a:defRPr/>
            </a:lvl1pPr>
          </a:lstStyle>
          <a:p>
            <a:pPr lvl="0"/>
            <a:r>
              <a:rPr lang="nb-NO"/>
              <a:t>Rediger tekststiler i malen</a:t>
            </a:r>
          </a:p>
          <a:p>
            <a:pPr lvl="1"/>
            <a:r>
              <a:rPr lang="nb-NO"/>
              <a:t>Andre nivå</a:t>
            </a:r>
          </a:p>
          <a:p>
            <a:pPr lvl="2"/>
            <a:r>
              <a:rPr lang="nb-NO"/>
              <a:t>Tredje nivå</a:t>
            </a:r>
          </a:p>
        </p:txBody>
      </p:sp>
      <p:sp>
        <p:nvSpPr>
          <p:cNvPr id="9" name="Plassholder for innhold 2">
            <a:extLst>
              <a:ext uri="{FF2B5EF4-FFF2-40B4-BE49-F238E27FC236}">
                <a16:creationId xmlns:a16="http://schemas.microsoft.com/office/drawing/2014/main" id="{ACF2B6F9-2416-46EF-B973-5F7B5B2CFD54}"/>
              </a:ext>
            </a:extLst>
          </p:cNvPr>
          <p:cNvSpPr>
            <a:spLocks noGrp="1"/>
          </p:cNvSpPr>
          <p:nvPr>
            <p:ph idx="1" hasCustomPrompt="1"/>
          </p:nvPr>
        </p:nvSpPr>
        <p:spPr>
          <a:xfrm>
            <a:off x="4716463" y="842963"/>
            <a:ext cx="4427537" cy="3475988"/>
          </a:xfrm>
          <a:solidFill>
            <a:schemeClr val="tx1"/>
          </a:solidFill>
        </p:spPr>
        <p:txBody>
          <a:bodyPr vert="horz" lIns="216000" tIns="216000" rIns="576000" bIns="144000" rtlCol="0">
            <a:normAutofit/>
          </a:bodyPr>
          <a:lstStyle>
            <a:lvl1pPr>
              <a:defRPr lang="nb-NO" dirty="0">
                <a:solidFill>
                  <a:schemeClr val="bg1"/>
                </a:solidFill>
              </a:defRPr>
            </a:lvl1pPr>
            <a:lvl2pPr>
              <a:defRPr lang="nb-NO" dirty="0">
                <a:solidFill>
                  <a:schemeClr val="bg1"/>
                </a:solidFill>
              </a:defRPr>
            </a:lvl2pPr>
            <a:lvl3pPr>
              <a:defRPr lang="nb-NO" dirty="0">
                <a:solidFill>
                  <a:schemeClr val="bg1"/>
                </a:solidFill>
              </a:defRPr>
            </a:lvl3pPr>
            <a:lvl4pPr>
              <a:defRPr lang="nb-NO" dirty="0">
                <a:solidFill>
                  <a:schemeClr val="bg1"/>
                </a:solidFill>
              </a:defRPr>
            </a:lvl4pPr>
            <a:lvl5pPr>
              <a:defRPr lang="en-GB" dirty="0">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Tree>
    <p:extLst>
      <p:ext uri="{BB962C8B-B14F-4D97-AF65-F5344CB8AC3E}">
        <p14:creationId xmlns:p14="http://schemas.microsoft.com/office/powerpoint/2010/main" val="16664112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Hovedpoeng 1">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7CCC249-7838-40FA-96C5-AC06207B067E}"/>
              </a:ext>
            </a:extLst>
          </p:cNvPr>
          <p:cNvSpPr>
            <a:spLocks noGrp="1"/>
          </p:cNvSpPr>
          <p:nvPr>
            <p:ph type="title"/>
          </p:nvPr>
        </p:nvSpPr>
        <p:spPr/>
        <p:txBody>
          <a:bodyPr/>
          <a:lstStyle/>
          <a:p>
            <a:r>
              <a:rPr lang="nb-NO"/>
              <a:t>Klikk for å redigere tittelstil</a:t>
            </a:r>
            <a:endParaRPr lang="nb-NO" dirty="0"/>
          </a:p>
        </p:txBody>
      </p:sp>
      <p:sp>
        <p:nvSpPr>
          <p:cNvPr id="3" name="Plassholder for bunntekst 2">
            <a:extLst>
              <a:ext uri="{FF2B5EF4-FFF2-40B4-BE49-F238E27FC236}">
                <a16:creationId xmlns:a16="http://schemas.microsoft.com/office/drawing/2014/main" id="{FC3991CF-90A8-47C1-AFFC-16C169D2EB69}"/>
              </a:ext>
            </a:extLst>
          </p:cNvPr>
          <p:cNvSpPr>
            <a:spLocks noGrp="1"/>
          </p:cNvSpPr>
          <p:nvPr>
            <p:ph type="ftr" sz="quarter" idx="10"/>
          </p:nvPr>
        </p:nvSpPr>
        <p:spPr>
          <a:xfrm>
            <a:off x="539750" y="4877806"/>
            <a:ext cx="6907755" cy="133715"/>
          </a:xfrm>
        </p:spPr>
        <p:txBody>
          <a:bodyPr/>
          <a:lstStyle/>
          <a:p>
            <a:endParaRPr lang="en-GB" dirty="0"/>
          </a:p>
        </p:txBody>
      </p:sp>
      <p:sp>
        <p:nvSpPr>
          <p:cNvPr id="4" name="Plassholder for lysbildenummer 3">
            <a:extLst>
              <a:ext uri="{FF2B5EF4-FFF2-40B4-BE49-F238E27FC236}">
                <a16:creationId xmlns:a16="http://schemas.microsoft.com/office/drawing/2014/main" id="{562613D3-4A9D-46D1-86A2-168DAB0DE32A}"/>
              </a:ext>
            </a:extLst>
          </p:cNvPr>
          <p:cNvSpPr>
            <a:spLocks noGrp="1"/>
          </p:cNvSpPr>
          <p:nvPr>
            <p:ph type="sldNum" sz="quarter" idx="11"/>
          </p:nvPr>
        </p:nvSpPr>
        <p:spPr/>
        <p:txBody>
          <a:bodyPr/>
          <a:lstStyle/>
          <a:p>
            <a:r>
              <a:rPr lang="nb-NO" altLang="nb-NO"/>
              <a:t>Side </a:t>
            </a:r>
            <a:fld id="{F57D2C7E-FF28-3646-BDC8-24A1FA3E5E8D}" type="slidenum">
              <a:rPr lang="en-GB" smtClean="0"/>
              <a:pPr/>
              <a:t>‹#›</a:t>
            </a:fld>
            <a:endParaRPr lang="en-GB" dirty="0"/>
          </a:p>
        </p:txBody>
      </p:sp>
      <p:sp>
        <p:nvSpPr>
          <p:cNvPr id="5" name="Plassholder for dato 4">
            <a:extLst>
              <a:ext uri="{FF2B5EF4-FFF2-40B4-BE49-F238E27FC236}">
                <a16:creationId xmlns:a16="http://schemas.microsoft.com/office/drawing/2014/main" id="{46BB41CB-1380-4F59-98E9-763B3081A26F}"/>
              </a:ext>
            </a:extLst>
          </p:cNvPr>
          <p:cNvSpPr>
            <a:spLocks noGrp="1"/>
          </p:cNvSpPr>
          <p:nvPr>
            <p:ph type="dt" sz="half" idx="12"/>
          </p:nvPr>
        </p:nvSpPr>
        <p:spPr/>
        <p:txBody>
          <a:bodyPr/>
          <a:lstStyle/>
          <a:p>
            <a:endParaRPr lang="en-GB" dirty="0"/>
          </a:p>
        </p:txBody>
      </p:sp>
      <p:sp>
        <p:nvSpPr>
          <p:cNvPr id="24" name="Plassholder for tekst 26">
            <a:extLst>
              <a:ext uri="{FF2B5EF4-FFF2-40B4-BE49-F238E27FC236}">
                <a16:creationId xmlns:a16="http://schemas.microsoft.com/office/drawing/2014/main" id="{77A04AD1-0290-43A7-8525-94B36A3E9D0D}"/>
              </a:ext>
            </a:extLst>
          </p:cNvPr>
          <p:cNvSpPr>
            <a:spLocks noGrp="1"/>
          </p:cNvSpPr>
          <p:nvPr>
            <p:ph type="body" sz="quarter" idx="14" hasCustomPrompt="1"/>
          </p:nvPr>
        </p:nvSpPr>
        <p:spPr>
          <a:xfrm>
            <a:off x="859102" y="1903348"/>
            <a:ext cx="3568436" cy="1017363"/>
          </a:xfrm>
          <a:prstGeom prst="rect">
            <a:avLst/>
          </a:prstGeom>
          <a:ln>
            <a:solidFill>
              <a:schemeClr val="tx1"/>
            </a:solidFill>
          </a:ln>
        </p:spPr>
        <p:txBody>
          <a:bodyPr lIns="504000" tIns="216000" rIns="144000" bIns="216000" anchor="ctr">
            <a:normAutofit/>
          </a:bodyPr>
          <a:lstStyle>
            <a:lvl1pPr marL="0" indent="0" algn="l">
              <a:buNone/>
              <a:defRPr sz="1400" b="0"/>
            </a:lvl1pPr>
            <a:lvl2pPr marL="457200" indent="0">
              <a:buNone/>
              <a:defRPr/>
            </a:lvl2pPr>
            <a:lvl3pPr marL="914400" indent="0">
              <a:buNone/>
              <a:defRPr/>
            </a:lvl3pPr>
            <a:lvl4pPr marL="1371600" indent="0">
              <a:buNone/>
              <a:defRPr/>
            </a:lvl4pPr>
            <a:lvl5pPr marL="1828800" indent="0">
              <a:buNone/>
              <a:defRPr/>
            </a:lvl5pPr>
          </a:lstStyle>
          <a:p>
            <a:pPr lvl="0"/>
            <a:r>
              <a:rPr lang="en-US" dirty="0"/>
              <a:t>Legg </a:t>
            </a:r>
            <a:r>
              <a:rPr lang="en-US" dirty="0" err="1"/>
              <a:t>til</a:t>
            </a:r>
            <a:r>
              <a:rPr lang="en-US" dirty="0"/>
              <a:t> </a:t>
            </a:r>
            <a:r>
              <a:rPr lang="en-US" dirty="0" err="1"/>
              <a:t>tekst</a:t>
            </a:r>
            <a:endParaRPr lang="en-US" dirty="0"/>
          </a:p>
        </p:txBody>
      </p:sp>
      <p:sp>
        <p:nvSpPr>
          <p:cNvPr id="25" name="Plassholder for tekst 7">
            <a:extLst>
              <a:ext uri="{FF2B5EF4-FFF2-40B4-BE49-F238E27FC236}">
                <a16:creationId xmlns:a16="http://schemas.microsoft.com/office/drawing/2014/main" id="{5B45E2F8-10BB-4CE2-BFCD-5E734C8C4B89}"/>
              </a:ext>
            </a:extLst>
          </p:cNvPr>
          <p:cNvSpPr>
            <a:spLocks noGrp="1"/>
          </p:cNvSpPr>
          <p:nvPr>
            <p:ph type="body" sz="quarter" idx="22" hasCustomPrompt="1"/>
          </p:nvPr>
        </p:nvSpPr>
        <p:spPr>
          <a:xfrm>
            <a:off x="1641636" y="1736806"/>
            <a:ext cx="2003368" cy="319908"/>
          </a:xfrm>
          <a:solidFill>
            <a:schemeClr val="bg1"/>
          </a:solidFill>
        </p:spPr>
        <p:txBody>
          <a:bodyPr anchor="ctr">
            <a:noAutofit/>
          </a:bodyPr>
          <a:lstStyle>
            <a:lvl1pPr marL="0" indent="0" algn="ctr">
              <a:buNone/>
              <a:defRPr sz="1400" b="1">
                <a:solidFill>
                  <a:schemeClr val="tx2">
                    <a:lumMod val="75000"/>
                  </a:schemeClr>
                </a:solidFill>
              </a:defRPr>
            </a:lvl1pPr>
            <a:lvl2pPr>
              <a:defRPr b="1"/>
            </a:lvl2pPr>
            <a:lvl3pPr>
              <a:defRPr b="1"/>
            </a:lvl3pPr>
            <a:lvl4pPr>
              <a:defRPr b="1"/>
            </a:lvl4pPr>
            <a:lvl5pPr>
              <a:defRPr b="1"/>
            </a:lvl5pPr>
          </a:lstStyle>
          <a:p>
            <a:pPr lvl="0"/>
            <a:r>
              <a:rPr lang="nb-NO" dirty="0"/>
              <a:t>Tittel</a:t>
            </a:r>
          </a:p>
        </p:txBody>
      </p:sp>
      <p:sp>
        <p:nvSpPr>
          <p:cNvPr id="26" name="Plassholder for tekst 28">
            <a:extLst>
              <a:ext uri="{FF2B5EF4-FFF2-40B4-BE49-F238E27FC236}">
                <a16:creationId xmlns:a16="http://schemas.microsoft.com/office/drawing/2014/main" id="{ECA7A695-D1CC-49F0-A2E7-3A73F80B6867}"/>
              </a:ext>
            </a:extLst>
          </p:cNvPr>
          <p:cNvSpPr>
            <a:spLocks noGrp="1" noChangeAspect="1"/>
          </p:cNvSpPr>
          <p:nvPr>
            <p:ph type="body" sz="quarter" idx="15" hasCustomPrompt="1"/>
          </p:nvPr>
        </p:nvSpPr>
        <p:spPr>
          <a:xfrm>
            <a:off x="540014" y="2123898"/>
            <a:ext cx="540000" cy="540000"/>
          </a:xfrm>
          <a:prstGeom prst="ellipse">
            <a:avLst/>
          </a:prstGeom>
          <a:solidFill>
            <a:schemeClr val="tx2">
              <a:lumMod val="75000"/>
            </a:schemeClr>
          </a:solidFill>
          <a:ln w="41275">
            <a:noFill/>
          </a:ln>
        </p:spPr>
        <p:txBody>
          <a:bodyPr anchor="ctr">
            <a:noAutofit/>
          </a:bodyPr>
          <a:lstStyle>
            <a:lvl1pPr marL="0" indent="0" algn="ctr">
              <a:buNone/>
              <a:defRPr sz="2400" b="1">
                <a:solidFill>
                  <a:schemeClr val="bg1"/>
                </a:solidFill>
              </a:defRPr>
            </a:lvl1pPr>
          </a:lstStyle>
          <a:p>
            <a:pPr lvl="0"/>
            <a:r>
              <a:rPr lang="nb-NO" dirty="0"/>
              <a:t> </a:t>
            </a:r>
          </a:p>
        </p:txBody>
      </p:sp>
      <p:sp>
        <p:nvSpPr>
          <p:cNvPr id="61" name="Plassholder for tekst 6">
            <a:extLst>
              <a:ext uri="{FF2B5EF4-FFF2-40B4-BE49-F238E27FC236}">
                <a16:creationId xmlns:a16="http://schemas.microsoft.com/office/drawing/2014/main" id="{4F9DFC83-875E-4151-AE69-9C0312690B0B}"/>
              </a:ext>
            </a:extLst>
          </p:cNvPr>
          <p:cNvSpPr>
            <a:spLocks noGrp="1"/>
          </p:cNvSpPr>
          <p:nvPr>
            <p:ph type="body" sz="quarter" idx="21" hasCustomPrompt="1"/>
          </p:nvPr>
        </p:nvSpPr>
        <p:spPr>
          <a:xfrm>
            <a:off x="540014" y="4479659"/>
            <a:ext cx="8063728" cy="261016"/>
          </a:xfrm>
          <a:solidFill>
            <a:schemeClr val="tx2">
              <a:lumMod val="75000"/>
            </a:schemeClr>
          </a:solidFill>
        </p:spPr>
        <p:txBody>
          <a:bodyPr anchor="ctr">
            <a:noAutofit/>
          </a:bodyPr>
          <a:lstStyle>
            <a:lvl1pPr marL="0" indent="0" algn="ctr">
              <a:buNone/>
              <a:defRPr sz="1000" b="1">
                <a:solidFill>
                  <a:schemeClr val="bg1"/>
                </a:solidFill>
              </a:defRPr>
            </a:lvl1pPr>
            <a:lvl2pPr algn="ctr">
              <a:defRPr/>
            </a:lvl2pPr>
            <a:lvl3pPr algn="ctr">
              <a:defRPr/>
            </a:lvl3pPr>
            <a:lvl4pPr algn="ctr">
              <a:defRPr/>
            </a:lvl4pPr>
            <a:lvl5pPr algn="ctr">
              <a:defRPr/>
            </a:lvl5pPr>
          </a:lstStyle>
          <a:p>
            <a:pPr lvl="0"/>
            <a:r>
              <a:rPr lang="nb-NO" dirty="0"/>
              <a:t>Skriv inn det som er viktigst å huske fra sliden</a:t>
            </a:r>
          </a:p>
        </p:txBody>
      </p:sp>
      <p:sp>
        <p:nvSpPr>
          <p:cNvPr id="62" name="Plassholder for tekst 26">
            <a:extLst>
              <a:ext uri="{FF2B5EF4-FFF2-40B4-BE49-F238E27FC236}">
                <a16:creationId xmlns:a16="http://schemas.microsoft.com/office/drawing/2014/main" id="{7B92C022-2569-483E-8FE1-0B1E181A0B76}"/>
              </a:ext>
            </a:extLst>
          </p:cNvPr>
          <p:cNvSpPr>
            <a:spLocks noGrp="1"/>
          </p:cNvSpPr>
          <p:nvPr>
            <p:ph type="body" sz="quarter" idx="23" hasCustomPrompt="1"/>
          </p:nvPr>
        </p:nvSpPr>
        <p:spPr>
          <a:xfrm>
            <a:off x="859102" y="3256299"/>
            <a:ext cx="3568436" cy="1017363"/>
          </a:xfrm>
          <a:prstGeom prst="rect">
            <a:avLst/>
          </a:prstGeom>
          <a:ln>
            <a:solidFill>
              <a:schemeClr val="tx1"/>
            </a:solidFill>
          </a:ln>
        </p:spPr>
        <p:txBody>
          <a:bodyPr lIns="504000" tIns="216000" rIns="144000" bIns="216000" anchor="ctr">
            <a:normAutofit/>
          </a:bodyPr>
          <a:lstStyle>
            <a:lvl1pPr marL="0" indent="0" algn="l">
              <a:buNone/>
              <a:defRPr sz="1400" b="0"/>
            </a:lvl1pPr>
            <a:lvl2pPr marL="457200" indent="0">
              <a:buNone/>
              <a:defRPr/>
            </a:lvl2pPr>
            <a:lvl3pPr marL="914400" indent="0">
              <a:buNone/>
              <a:defRPr/>
            </a:lvl3pPr>
            <a:lvl4pPr marL="1371600" indent="0">
              <a:buNone/>
              <a:defRPr/>
            </a:lvl4pPr>
            <a:lvl5pPr marL="1828800" indent="0">
              <a:buNone/>
              <a:defRPr/>
            </a:lvl5pPr>
          </a:lstStyle>
          <a:p>
            <a:pPr lvl="0"/>
            <a:r>
              <a:rPr lang="en-US" dirty="0"/>
              <a:t>Legg </a:t>
            </a:r>
            <a:r>
              <a:rPr lang="en-US" dirty="0" err="1"/>
              <a:t>til</a:t>
            </a:r>
            <a:r>
              <a:rPr lang="en-US" dirty="0"/>
              <a:t> </a:t>
            </a:r>
            <a:r>
              <a:rPr lang="en-US" dirty="0" err="1"/>
              <a:t>tekst</a:t>
            </a:r>
            <a:endParaRPr lang="en-US" dirty="0"/>
          </a:p>
        </p:txBody>
      </p:sp>
      <p:sp>
        <p:nvSpPr>
          <p:cNvPr id="63" name="Plassholder for tekst 7">
            <a:extLst>
              <a:ext uri="{FF2B5EF4-FFF2-40B4-BE49-F238E27FC236}">
                <a16:creationId xmlns:a16="http://schemas.microsoft.com/office/drawing/2014/main" id="{6AA1B206-E9A0-4A13-AB9F-7AF85E28A3C6}"/>
              </a:ext>
            </a:extLst>
          </p:cNvPr>
          <p:cNvSpPr>
            <a:spLocks noGrp="1"/>
          </p:cNvSpPr>
          <p:nvPr>
            <p:ph type="body" sz="quarter" idx="24" hasCustomPrompt="1"/>
          </p:nvPr>
        </p:nvSpPr>
        <p:spPr>
          <a:xfrm>
            <a:off x="1641636" y="3089757"/>
            <a:ext cx="2003368" cy="319908"/>
          </a:xfrm>
          <a:solidFill>
            <a:schemeClr val="bg1"/>
          </a:solidFill>
        </p:spPr>
        <p:txBody>
          <a:bodyPr anchor="ctr">
            <a:noAutofit/>
          </a:bodyPr>
          <a:lstStyle>
            <a:lvl1pPr marL="0" indent="0" algn="ctr">
              <a:buNone/>
              <a:defRPr sz="1400" b="1">
                <a:solidFill>
                  <a:schemeClr val="tx2">
                    <a:lumMod val="75000"/>
                  </a:schemeClr>
                </a:solidFill>
              </a:defRPr>
            </a:lvl1pPr>
            <a:lvl2pPr>
              <a:defRPr b="1"/>
            </a:lvl2pPr>
            <a:lvl3pPr>
              <a:defRPr b="1"/>
            </a:lvl3pPr>
            <a:lvl4pPr>
              <a:defRPr b="1"/>
            </a:lvl4pPr>
            <a:lvl5pPr>
              <a:defRPr b="1"/>
            </a:lvl5pPr>
          </a:lstStyle>
          <a:p>
            <a:pPr lvl="0"/>
            <a:r>
              <a:rPr lang="nb-NO" dirty="0"/>
              <a:t>Tittel</a:t>
            </a:r>
          </a:p>
        </p:txBody>
      </p:sp>
      <p:sp>
        <p:nvSpPr>
          <p:cNvPr id="64" name="Plassholder for tekst 28">
            <a:extLst>
              <a:ext uri="{FF2B5EF4-FFF2-40B4-BE49-F238E27FC236}">
                <a16:creationId xmlns:a16="http://schemas.microsoft.com/office/drawing/2014/main" id="{002BCA0A-AF03-4C65-87C1-44FF7875F243}"/>
              </a:ext>
            </a:extLst>
          </p:cNvPr>
          <p:cNvSpPr>
            <a:spLocks noGrp="1" noChangeAspect="1"/>
          </p:cNvSpPr>
          <p:nvPr>
            <p:ph type="body" sz="quarter" idx="25" hasCustomPrompt="1"/>
          </p:nvPr>
        </p:nvSpPr>
        <p:spPr>
          <a:xfrm>
            <a:off x="540014" y="3476849"/>
            <a:ext cx="540000" cy="540000"/>
          </a:xfrm>
          <a:prstGeom prst="ellipse">
            <a:avLst/>
          </a:prstGeom>
          <a:solidFill>
            <a:schemeClr val="tx2">
              <a:lumMod val="75000"/>
            </a:schemeClr>
          </a:solidFill>
          <a:ln w="41275">
            <a:noFill/>
          </a:ln>
        </p:spPr>
        <p:txBody>
          <a:bodyPr anchor="ctr">
            <a:noAutofit/>
          </a:bodyPr>
          <a:lstStyle>
            <a:lvl1pPr marL="0" indent="0" algn="ctr">
              <a:buNone/>
              <a:defRPr sz="2400" b="1">
                <a:solidFill>
                  <a:schemeClr val="bg1"/>
                </a:solidFill>
              </a:defRPr>
            </a:lvl1pPr>
          </a:lstStyle>
          <a:p>
            <a:pPr lvl="0"/>
            <a:r>
              <a:rPr lang="nb-NO" dirty="0"/>
              <a:t> </a:t>
            </a:r>
          </a:p>
        </p:txBody>
      </p:sp>
      <p:sp>
        <p:nvSpPr>
          <p:cNvPr id="65" name="Plassholder for tekst 26">
            <a:extLst>
              <a:ext uri="{FF2B5EF4-FFF2-40B4-BE49-F238E27FC236}">
                <a16:creationId xmlns:a16="http://schemas.microsoft.com/office/drawing/2014/main" id="{C3ADB537-2A17-48E7-ACA9-B1045251A6F9}"/>
              </a:ext>
            </a:extLst>
          </p:cNvPr>
          <p:cNvSpPr>
            <a:spLocks noGrp="1"/>
          </p:cNvSpPr>
          <p:nvPr>
            <p:ph type="body" sz="quarter" idx="26" hasCustomPrompt="1"/>
          </p:nvPr>
        </p:nvSpPr>
        <p:spPr>
          <a:xfrm>
            <a:off x="5035550" y="1903348"/>
            <a:ext cx="3568436" cy="1017363"/>
          </a:xfrm>
          <a:prstGeom prst="rect">
            <a:avLst/>
          </a:prstGeom>
          <a:ln>
            <a:solidFill>
              <a:schemeClr val="tx1"/>
            </a:solidFill>
          </a:ln>
        </p:spPr>
        <p:txBody>
          <a:bodyPr lIns="504000" tIns="216000" rIns="144000" bIns="216000" anchor="ctr">
            <a:normAutofit/>
          </a:bodyPr>
          <a:lstStyle>
            <a:lvl1pPr marL="0" indent="0" algn="l">
              <a:buNone/>
              <a:defRPr sz="1400" b="0"/>
            </a:lvl1pPr>
            <a:lvl2pPr marL="457200" indent="0">
              <a:buNone/>
              <a:defRPr/>
            </a:lvl2pPr>
            <a:lvl3pPr marL="914400" indent="0">
              <a:buNone/>
              <a:defRPr/>
            </a:lvl3pPr>
            <a:lvl4pPr marL="1371600" indent="0">
              <a:buNone/>
              <a:defRPr/>
            </a:lvl4pPr>
            <a:lvl5pPr marL="1828800" indent="0">
              <a:buNone/>
              <a:defRPr/>
            </a:lvl5pPr>
          </a:lstStyle>
          <a:p>
            <a:pPr lvl="0"/>
            <a:r>
              <a:rPr lang="en-US" dirty="0"/>
              <a:t>Legg </a:t>
            </a:r>
            <a:r>
              <a:rPr lang="en-US" dirty="0" err="1"/>
              <a:t>til</a:t>
            </a:r>
            <a:r>
              <a:rPr lang="en-US" dirty="0"/>
              <a:t> </a:t>
            </a:r>
            <a:r>
              <a:rPr lang="en-US" dirty="0" err="1"/>
              <a:t>tekst</a:t>
            </a:r>
            <a:endParaRPr lang="en-US" dirty="0"/>
          </a:p>
        </p:txBody>
      </p:sp>
      <p:sp>
        <p:nvSpPr>
          <p:cNvPr id="66" name="Plassholder for tekst 7">
            <a:extLst>
              <a:ext uri="{FF2B5EF4-FFF2-40B4-BE49-F238E27FC236}">
                <a16:creationId xmlns:a16="http://schemas.microsoft.com/office/drawing/2014/main" id="{12484CCD-EB33-4C8F-BAF9-E0245121F616}"/>
              </a:ext>
            </a:extLst>
          </p:cNvPr>
          <p:cNvSpPr>
            <a:spLocks noGrp="1"/>
          </p:cNvSpPr>
          <p:nvPr>
            <p:ph type="body" sz="quarter" idx="27" hasCustomPrompt="1"/>
          </p:nvPr>
        </p:nvSpPr>
        <p:spPr>
          <a:xfrm>
            <a:off x="5818084" y="1736806"/>
            <a:ext cx="2003368" cy="319908"/>
          </a:xfrm>
          <a:solidFill>
            <a:schemeClr val="bg1"/>
          </a:solidFill>
        </p:spPr>
        <p:txBody>
          <a:bodyPr anchor="ctr">
            <a:noAutofit/>
          </a:bodyPr>
          <a:lstStyle>
            <a:lvl1pPr marL="0" indent="0" algn="ctr">
              <a:buNone/>
              <a:defRPr sz="1400" b="1">
                <a:solidFill>
                  <a:schemeClr val="tx2">
                    <a:lumMod val="75000"/>
                  </a:schemeClr>
                </a:solidFill>
              </a:defRPr>
            </a:lvl1pPr>
            <a:lvl2pPr>
              <a:defRPr b="1"/>
            </a:lvl2pPr>
            <a:lvl3pPr>
              <a:defRPr b="1"/>
            </a:lvl3pPr>
            <a:lvl4pPr>
              <a:defRPr b="1"/>
            </a:lvl4pPr>
            <a:lvl5pPr>
              <a:defRPr b="1"/>
            </a:lvl5pPr>
          </a:lstStyle>
          <a:p>
            <a:pPr lvl="0"/>
            <a:r>
              <a:rPr lang="nb-NO" dirty="0"/>
              <a:t>Tittel</a:t>
            </a:r>
          </a:p>
        </p:txBody>
      </p:sp>
      <p:sp>
        <p:nvSpPr>
          <p:cNvPr id="67" name="Plassholder for tekst 28">
            <a:extLst>
              <a:ext uri="{FF2B5EF4-FFF2-40B4-BE49-F238E27FC236}">
                <a16:creationId xmlns:a16="http://schemas.microsoft.com/office/drawing/2014/main" id="{C62976AF-28A8-4208-8EFA-915A956A5466}"/>
              </a:ext>
            </a:extLst>
          </p:cNvPr>
          <p:cNvSpPr>
            <a:spLocks noGrp="1" noChangeAspect="1"/>
          </p:cNvSpPr>
          <p:nvPr>
            <p:ph type="body" sz="quarter" idx="28" hasCustomPrompt="1"/>
          </p:nvPr>
        </p:nvSpPr>
        <p:spPr>
          <a:xfrm>
            <a:off x="4716462" y="2123898"/>
            <a:ext cx="540000" cy="540000"/>
          </a:xfrm>
          <a:prstGeom prst="ellipse">
            <a:avLst/>
          </a:prstGeom>
          <a:solidFill>
            <a:schemeClr val="tx2">
              <a:lumMod val="75000"/>
            </a:schemeClr>
          </a:solidFill>
          <a:ln w="41275">
            <a:noFill/>
          </a:ln>
        </p:spPr>
        <p:txBody>
          <a:bodyPr anchor="ctr">
            <a:noAutofit/>
          </a:bodyPr>
          <a:lstStyle>
            <a:lvl1pPr marL="0" indent="0" algn="ctr">
              <a:buNone/>
              <a:defRPr sz="2400" b="1">
                <a:solidFill>
                  <a:schemeClr val="bg1"/>
                </a:solidFill>
              </a:defRPr>
            </a:lvl1pPr>
          </a:lstStyle>
          <a:p>
            <a:pPr lvl="0"/>
            <a:r>
              <a:rPr lang="nb-NO" dirty="0"/>
              <a:t> </a:t>
            </a:r>
          </a:p>
        </p:txBody>
      </p:sp>
      <p:sp>
        <p:nvSpPr>
          <p:cNvPr id="68" name="Plassholder for tekst 26">
            <a:extLst>
              <a:ext uri="{FF2B5EF4-FFF2-40B4-BE49-F238E27FC236}">
                <a16:creationId xmlns:a16="http://schemas.microsoft.com/office/drawing/2014/main" id="{6D4338B0-6264-4EE8-8A2E-BC50F71BADD5}"/>
              </a:ext>
            </a:extLst>
          </p:cNvPr>
          <p:cNvSpPr>
            <a:spLocks noGrp="1"/>
          </p:cNvSpPr>
          <p:nvPr>
            <p:ph type="body" sz="quarter" idx="29" hasCustomPrompt="1"/>
          </p:nvPr>
        </p:nvSpPr>
        <p:spPr>
          <a:xfrm>
            <a:off x="5035550" y="3256299"/>
            <a:ext cx="3568436" cy="1017363"/>
          </a:xfrm>
          <a:prstGeom prst="rect">
            <a:avLst/>
          </a:prstGeom>
          <a:ln>
            <a:solidFill>
              <a:schemeClr val="tx1"/>
            </a:solidFill>
          </a:ln>
        </p:spPr>
        <p:txBody>
          <a:bodyPr lIns="504000" tIns="216000" rIns="144000" bIns="216000" anchor="ctr">
            <a:normAutofit/>
          </a:bodyPr>
          <a:lstStyle>
            <a:lvl1pPr marL="0" indent="0" algn="l">
              <a:buNone/>
              <a:defRPr sz="1400" b="0"/>
            </a:lvl1pPr>
            <a:lvl2pPr marL="457200" indent="0">
              <a:buNone/>
              <a:defRPr/>
            </a:lvl2pPr>
            <a:lvl3pPr marL="914400" indent="0">
              <a:buNone/>
              <a:defRPr/>
            </a:lvl3pPr>
            <a:lvl4pPr marL="1371600" indent="0">
              <a:buNone/>
              <a:defRPr/>
            </a:lvl4pPr>
            <a:lvl5pPr marL="1828800" indent="0">
              <a:buNone/>
              <a:defRPr/>
            </a:lvl5pPr>
          </a:lstStyle>
          <a:p>
            <a:pPr lvl="0"/>
            <a:r>
              <a:rPr lang="en-US" dirty="0"/>
              <a:t>Legg </a:t>
            </a:r>
            <a:r>
              <a:rPr lang="en-US" dirty="0" err="1"/>
              <a:t>til</a:t>
            </a:r>
            <a:r>
              <a:rPr lang="en-US" dirty="0"/>
              <a:t> </a:t>
            </a:r>
            <a:r>
              <a:rPr lang="en-US" dirty="0" err="1"/>
              <a:t>tekst</a:t>
            </a:r>
            <a:endParaRPr lang="en-US" dirty="0"/>
          </a:p>
        </p:txBody>
      </p:sp>
      <p:sp>
        <p:nvSpPr>
          <p:cNvPr id="69" name="Plassholder for tekst 7">
            <a:extLst>
              <a:ext uri="{FF2B5EF4-FFF2-40B4-BE49-F238E27FC236}">
                <a16:creationId xmlns:a16="http://schemas.microsoft.com/office/drawing/2014/main" id="{AC452DE4-1DAD-4BAF-8E61-10932F2254C8}"/>
              </a:ext>
            </a:extLst>
          </p:cNvPr>
          <p:cNvSpPr>
            <a:spLocks noGrp="1"/>
          </p:cNvSpPr>
          <p:nvPr>
            <p:ph type="body" sz="quarter" idx="30" hasCustomPrompt="1"/>
          </p:nvPr>
        </p:nvSpPr>
        <p:spPr>
          <a:xfrm>
            <a:off x="5818084" y="3089757"/>
            <a:ext cx="2003368" cy="319908"/>
          </a:xfrm>
          <a:solidFill>
            <a:schemeClr val="bg1"/>
          </a:solidFill>
        </p:spPr>
        <p:txBody>
          <a:bodyPr anchor="ctr">
            <a:noAutofit/>
          </a:bodyPr>
          <a:lstStyle>
            <a:lvl1pPr marL="0" indent="0" algn="ctr">
              <a:buNone/>
              <a:defRPr sz="1400" b="1">
                <a:solidFill>
                  <a:schemeClr val="tx2">
                    <a:lumMod val="75000"/>
                  </a:schemeClr>
                </a:solidFill>
              </a:defRPr>
            </a:lvl1pPr>
            <a:lvl2pPr>
              <a:defRPr b="1"/>
            </a:lvl2pPr>
            <a:lvl3pPr>
              <a:defRPr b="1"/>
            </a:lvl3pPr>
            <a:lvl4pPr>
              <a:defRPr b="1"/>
            </a:lvl4pPr>
            <a:lvl5pPr>
              <a:defRPr b="1"/>
            </a:lvl5pPr>
          </a:lstStyle>
          <a:p>
            <a:pPr lvl="0"/>
            <a:r>
              <a:rPr lang="nb-NO" dirty="0"/>
              <a:t>Tittel</a:t>
            </a:r>
          </a:p>
        </p:txBody>
      </p:sp>
      <p:sp>
        <p:nvSpPr>
          <p:cNvPr id="70" name="Plassholder for tekst 28">
            <a:extLst>
              <a:ext uri="{FF2B5EF4-FFF2-40B4-BE49-F238E27FC236}">
                <a16:creationId xmlns:a16="http://schemas.microsoft.com/office/drawing/2014/main" id="{D6063829-4F80-4540-906C-B68FC01ABCFF}"/>
              </a:ext>
            </a:extLst>
          </p:cNvPr>
          <p:cNvSpPr>
            <a:spLocks noGrp="1" noChangeAspect="1"/>
          </p:cNvSpPr>
          <p:nvPr>
            <p:ph type="body" sz="quarter" idx="31" hasCustomPrompt="1"/>
          </p:nvPr>
        </p:nvSpPr>
        <p:spPr>
          <a:xfrm>
            <a:off x="4716462" y="3476849"/>
            <a:ext cx="540000" cy="540000"/>
          </a:xfrm>
          <a:prstGeom prst="ellipse">
            <a:avLst/>
          </a:prstGeom>
          <a:solidFill>
            <a:schemeClr val="tx2">
              <a:lumMod val="75000"/>
            </a:schemeClr>
          </a:solidFill>
          <a:ln w="41275">
            <a:noFill/>
          </a:ln>
        </p:spPr>
        <p:txBody>
          <a:bodyPr anchor="ctr">
            <a:noAutofit/>
          </a:bodyPr>
          <a:lstStyle>
            <a:lvl1pPr marL="0" indent="0" algn="ctr">
              <a:buNone/>
              <a:defRPr sz="2400" b="1">
                <a:solidFill>
                  <a:schemeClr val="bg1"/>
                </a:solidFill>
              </a:defRPr>
            </a:lvl1pPr>
          </a:lstStyle>
          <a:p>
            <a:pPr lvl="0"/>
            <a:r>
              <a:rPr lang="nb-NO" dirty="0"/>
              <a:t> </a:t>
            </a:r>
          </a:p>
        </p:txBody>
      </p:sp>
    </p:spTree>
    <p:extLst>
      <p:ext uri="{BB962C8B-B14F-4D97-AF65-F5344CB8AC3E}">
        <p14:creationId xmlns:p14="http://schemas.microsoft.com/office/powerpoint/2010/main" val="28206320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Hovedpoeng 2">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7CCC249-7838-40FA-96C5-AC06207B067E}"/>
              </a:ext>
            </a:extLst>
          </p:cNvPr>
          <p:cNvSpPr>
            <a:spLocks noGrp="1"/>
          </p:cNvSpPr>
          <p:nvPr>
            <p:ph type="title"/>
          </p:nvPr>
        </p:nvSpPr>
        <p:spPr/>
        <p:txBody>
          <a:bodyPr/>
          <a:lstStyle/>
          <a:p>
            <a:r>
              <a:rPr lang="nb-NO"/>
              <a:t>Klikk for å redigere tittelstil</a:t>
            </a:r>
            <a:endParaRPr lang="nb-NO" dirty="0"/>
          </a:p>
        </p:txBody>
      </p:sp>
      <p:sp>
        <p:nvSpPr>
          <p:cNvPr id="3" name="Plassholder for bunntekst 2">
            <a:extLst>
              <a:ext uri="{FF2B5EF4-FFF2-40B4-BE49-F238E27FC236}">
                <a16:creationId xmlns:a16="http://schemas.microsoft.com/office/drawing/2014/main" id="{FC3991CF-90A8-47C1-AFFC-16C169D2EB69}"/>
              </a:ext>
            </a:extLst>
          </p:cNvPr>
          <p:cNvSpPr>
            <a:spLocks noGrp="1"/>
          </p:cNvSpPr>
          <p:nvPr>
            <p:ph type="ftr" sz="quarter" idx="10"/>
          </p:nvPr>
        </p:nvSpPr>
        <p:spPr>
          <a:xfrm>
            <a:off x="539750" y="4877806"/>
            <a:ext cx="6907755" cy="133715"/>
          </a:xfrm>
        </p:spPr>
        <p:txBody>
          <a:bodyPr/>
          <a:lstStyle/>
          <a:p>
            <a:endParaRPr lang="en-GB" dirty="0"/>
          </a:p>
        </p:txBody>
      </p:sp>
      <p:sp>
        <p:nvSpPr>
          <p:cNvPr id="4" name="Plassholder for lysbildenummer 3">
            <a:extLst>
              <a:ext uri="{FF2B5EF4-FFF2-40B4-BE49-F238E27FC236}">
                <a16:creationId xmlns:a16="http://schemas.microsoft.com/office/drawing/2014/main" id="{562613D3-4A9D-46D1-86A2-168DAB0DE32A}"/>
              </a:ext>
            </a:extLst>
          </p:cNvPr>
          <p:cNvSpPr>
            <a:spLocks noGrp="1"/>
          </p:cNvSpPr>
          <p:nvPr>
            <p:ph type="sldNum" sz="quarter" idx="11"/>
          </p:nvPr>
        </p:nvSpPr>
        <p:spPr/>
        <p:txBody>
          <a:bodyPr/>
          <a:lstStyle/>
          <a:p>
            <a:r>
              <a:rPr lang="nb-NO" altLang="nb-NO"/>
              <a:t>Side </a:t>
            </a:r>
            <a:fld id="{F57D2C7E-FF28-3646-BDC8-24A1FA3E5E8D}" type="slidenum">
              <a:rPr lang="en-GB" smtClean="0"/>
              <a:pPr/>
              <a:t>‹#›</a:t>
            </a:fld>
            <a:endParaRPr lang="en-GB" dirty="0"/>
          </a:p>
        </p:txBody>
      </p:sp>
      <p:sp>
        <p:nvSpPr>
          <p:cNvPr id="5" name="Plassholder for dato 4">
            <a:extLst>
              <a:ext uri="{FF2B5EF4-FFF2-40B4-BE49-F238E27FC236}">
                <a16:creationId xmlns:a16="http://schemas.microsoft.com/office/drawing/2014/main" id="{46BB41CB-1380-4F59-98E9-763B3081A26F}"/>
              </a:ext>
            </a:extLst>
          </p:cNvPr>
          <p:cNvSpPr>
            <a:spLocks noGrp="1"/>
          </p:cNvSpPr>
          <p:nvPr>
            <p:ph type="dt" sz="half" idx="12"/>
          </p:nvPr>
        </p:nvSpPr>
        <p:spPr/>
        <p:txBody>
          <a:bodyPr/>
          <a:lstStyle/>
          <a:p>
            <a:endParaRPr lang="en-GB" dirty="0"/>
          </a:p>
        </p:txBody>
      </p:sp>
      <p:sp>
        <p:nvSpPr>
          <p:cNvPr id="61" name="Plassholder for tekst 6">
            <a:extLst>
              <a:ext uri="{FF2B5EF4-FFF2-40B4-BE49-F238E27FC236}">
                <a16:creationId xmlns:a16="http://schemas.microsoft.com/office/drawing/2014/main" id="{4F9DFC83-875E-4151-AE69-9C0312690B0B}"/>
              </a:ext>
            </a:extLst>
          </p:cNvPr>
          <p:cNvSpPr>
            <a:spLocks noGrp="1"/>
          </p:cNvSpPr>
          <p:nvPr>
            <p:ph type="body" sz="quarter" idx="21" hasCustomPrompt="1"/>
          </p:nvPr>
        </p:nvSpPr>
        <p:spPr>
          <a:xfrm>
            <a:off x="540014" y="4479659"/>
            <a:ext cx="8063728" cy="261016"/>
          </a:xfrm>
          <a:solidFill>
            <a:schemeClr val="tx2">
              <a:lumMod val="75000"/>
            </a:schemeClr>
          </a:solidFill>
        </p:spPr>
        <p:txBody>
          <a:bodyPr anchor="ctr">
            <a:noAutofit/>
          </a:bodyPr>
          <a:lstStyle>
            <a:lvl1pPr marL="0" indent="0" algn="ctr">
              <a:buNone/>
              <a:defRPr sz="1000" b="1">
                <a:solidFill>
                  <a:schemeClr val="bg1"/>
                </a:solidFill>
              </a:defRPr>
            </a:lvl1pPr>
            <a:lvl2pPr algn="ctr">
              <a:defRPr/>
            </a:lvl2pPr>
            <a:lvl3pPr algn="ctr">
              <a:defRPr/>
            </a:lvl3pPr>
            <a:lvl4pPr algn="ctr">
              <a:defRPr/>
            </a:lvl4pPr>
            <a:lvl5pPr algn="ctr">
              <a:defRPr/>
            </a:lvl5pPr>
          </a:lstStyle>
          <a:p>
            <a:pPr lvl="0"/>
            <a:r>
              <a:rPr lang="nb-NO" dirty="0"/>
              <a:t>Skriv inn det som er viktigst å huske fra sliden</a:t>
            </a:r>
          </a:p>
        </p:txBody>
      </p:sp>
      <p:sp>
        <p:nvSpPr>
          <p:cNvPr id="65" name="Plassholder for tekst 26">
            <a:extLst>
              <a:ext uri="{FF2B5EF4-FFF2-40B4-BE49-F238E27FC236}">
                <a16:creationId xmlns:a16="http://schemas.microsoft.com/office/drawing/2014/main" id="{C3ADB537-2A17-48E7-ACA9-B1045251A6F9}"/>
              </a:ext>
            </a:extLst>
          </p:cNvPr>
          <p:cNvSpPr>
            <a:spLocks noGrp="1"/>
          </p:cNvSpPr>
          <p:nvPr>
            <p:ph type="body" sz="quarter" idx="26" hasCustomPrompt="1"/>
          </p:nvPr>
        </p:nvSpPr>
        <p:spPr>
          <a:xfrm>
            <a:off x="5723996" y="1572006"/>
            <a:ext cx="2879990" cy="576262"/>
          </a:xfrm>
          <a:prstGeom prst="rect">
            <a:avLst/>
          </a:prstGeom>
          <a:ln>
            <a:solidFill>
              <a:schemeClr val="tx1"/>
            </a:solidFill>
          </a:ln>
        </p:spPr>
        <p:txBody>
          <a:bodyPr lIns="324000" tIns="216000" rIns="144000" bIns="216000" anchor="ctr">
            <a:normAutofit/>
          </a:bodyPr>
          <a:lstStyle>
            <a:lvl1pPr marL="0" indent="0" algn="l">
              <a:buNone/>
              <a:defRPr sz="1400" b="0"/>
            </a:lvl1pPr>
            <a:lvl2pPr marL="457200" indent="0">
              <a:buNone/>
              <a:defRPr/>
            </a:lvl2pPr>
            <a:lvl3pPr marL="914400" indent="0">
              <a:buNone/>
              <a:defRPr/>
            </a:lvl3pPr>
            <a:lvl4pPr marL="1371600" indent="0">
              <a:buNone/>
              <a:defRPr/>
            </a:lvl4pPr>
            <a:lvl5pPr marL="1828800" indent="0">
              <a:buNone/>
              <a:defRPr/>
            </a:lvl5pPr>
          </a:lstStyle>
          <a:p>
            <a:pPr lvl="0"/>
            <a:r>
              <a:rPr lang="en-US" dirty="0" err="1"/>
              <a:t>Hovedpoeng</a:t>
            </a:r>
            <a:r>
              <a:rPr lang="en-US" dirty="0"/>
              <a:t> 1</a:t>
            </a:r>
          </a:p>
        </p:txBody>
      </p:sp>
      <p:sp>
        <p:nvSpPr>
          <p:cNvPr id="67" name="Plassholder for tekst 28">
            <a:extLst>
              <a:ext uri="{FF2B5EF4-FFF2-40B4-BE49-F238E27FC236}">
                <a16:creationId xmlns:a16="http://schemas.microsoft.com/office/drawing/2014/main" id="{C62976AF-28A8-4208-8EFA-915A956A5466}"/>
              </a:ext>
            </a:extLst>
          </p:cNvPr>
          <p:cNvSpPr>
            <a:spLocks noGrp="1" noChangeAspect="1"/>
          </p:cNvSpPr>
          <p:nvPr>
            <p:ph type="body" sz="quarter" idx="28" hasCustomPrompt="1"/>
          </p:nvPr>
        </p:nvSpPr>
        <p:spPr>
          <a:xfrm>
            <a:off x="5542860" y="1691392"/>
            <a:ext cx="362271" cy="362271"/>
          </a:xfrm>
          <a:prstGeom prst="ellipse">
            <a:avLst/>
          </a:prstGeom>
          <a:solidFill>
            <a:schemeClr val="tx2">
              <a:lumMod val="75000"/>
            </a:schemeClr>
          </a:solidFill>
          <a:ln w="41275">
            <a:noFill/>
          </a:ln>
        </p:spPr>
        <p:txBody>
          <a:bodyPr anchor="ctr">
            <a:noAutofit/>
          </a:bodyPr>
          <a:lstStyle>
            <a:lvl1pPr marL="0" indent="0" algn="ctr">
              <a:buNone/>
              <a:defRPr sz="1600" b="1">
                <a:solidFill>
                  <a:schemeClr val="bg1"/>
                </a:solidFill>
              </a:defRPr>
            </a:lvl1pPr>
          </a:lstStyle>
          <a:p>
            <a:pPr lvl="0"/>
            <a:r>
              <a:rPr lang="nb-NO" dirty="0"/>
              <a:t>1</a:t>
            </a:r>
          </a:p>
        </p:txBody>
      </p:sp>
      <p:sp>
        <p:nvSpPr>
          <p:cNvPr id="19" name="Plassholder for tekst 26">
            <a:extLst>
              <a:ext uri="{FF2B5EF4-FFF2-40B4-BE49-F238E27FC236}">
                <a16:creationId xmlns:a16="http://schemas.microsoft.com/office/drawing/2014/main" id="{FBE99363-D923-4330-AD3A-798566C21A4B}"/>
              </a:ext>
            </a:extLst>
          </p:cNvPr>
          <p:cNvSpPr>
            <a:spLocks noGrp="1"/>
          </p:cNvSpPr>
          <p:nvPr>
            <p:ph type="body" sz="quarter" idx="29" hasCustomPrompt="1"/>
          </p:nvPr>
        </p:nvSpPr>
        <p:spPr>
          <a:xfrm>
            <a:off x="5723996" y="2267654"/>
            <a:ext cx="2879990" cy="576262"/>
          </a:xfrm>
          <a:prstGeom prst="rect">
            <a:avLst/>
          </a:prstGeom>
          <a:ln>
            <a:solidFill>
              <a:schemeClr val="tx1"/>
            </a:solidFill>
          </a:ln>
        </p:spPr>
        <p:txBody>
          <a:bodyPr lIns="324000" tIns="216000" rIns="144000" bIns="216000" anchor="ctr">
            <a:normAutofit/>
          </a:bodyPr>
          <a:lstStyle>
            <a:lvl1pPr marL="0" indent="0" algn="l">
              <a:buNone/>
              <a:defRPr sz="1400" b="0"/>
            </a:lvl1pPr>
            <a:lvl2pPr marL="457200" indent="0">
              <a:buNone/>
              <a:defRPr/>
            </a:lvl2pPr>
            <a:lvl3pPr marL="914400" indent="0">
              <a:buNone/>
              <a:defRPr/>
            </a:lvl3pPr>
            <a:lvl4pPr marL="1371600" indent="0">
              <a:buNone/>
              <a:defRPr/>
            </a:lvl4pPr>
            <a:lvl5pPr marL="1828800" indent="0">
              <a:buNone/>
              <a:defRPr/>
            </a:lvl5pPr>
          </a:lstStyle>
          <a:p>
            <a:pPr lvl="0"/>
            <a:r>
              <a:rPr lang="en-US" dirty="0" err="1"/>
              <a:t>Hovedpoeng</a:t>
            </a:r>
            <a:r>
              <a:rPr lang="en-US" dirty="0"/>
              <a:t> 2</a:t>
            </a:r>
          </a:p>
        </p:txBody>
      </p:sp>
      <p:sp>
        <p:nvSpPr>
          <p:cNvPr id="20" name="Plassholder for tekst 28">
            <a:extLst>
              <a:ext uri="{FF2B5EF4-FFF2-40B4-BE49-F238E27FC236}">
                <a16:creationId xmlns:a16="http://schemas.microsoft.com/office/drawing/2014/main" id="{9D41440B-AEA9-440A-928A-7F7CB4F7F561}"/>
              </a:ext>
            </a:extLst>
          </p:cNvPr>
          <p:cNvSpPr>
            <a:spLocks noGrp="1" noChangeAspect="1"/>
          </p:cNvSpPr>
          <p:nvPr>
            <p:ph type="body" sz="quarter" idx="30" hasCustomPrompt="1"/>
          </p:nvPr>
        </p:nvSpPr>
        <p:spPr>
          <a:xfrm>
            <a:off x="5542860" y="2387040"/>
            <a:ext cx="362271" cy="362271"/>
          </a:xfrm>
          <a:prstGeom prst="ellipse">
            <a:avLst/>
          </a:prstGeom>
          <a:solidFill>
            <a:schemeClr val="tx2">
              <a:lumMod val="75000"/>
            </a:schemeClr>
          </a:solidFill>
          <a:ln w="41275">
            <a:noFill/>
          </a:ln>
        </p:spPr>
        <p:txBody>
          <a:bodyPr anchor="ctr">
            <a:noAutofit/>
          </a:bodyPr>
          <a:lstStyle>
            <a:lvl1pPr marL="0" indent="0" algn="ctr">
              <a:buNone/>
              <a:defRPr sz="1600" b="1">
                <a:solidFill>
                  <a:schemeClr val="bg1"/>
                </a:solidFill>
              </a:defRPr>
            </a:lvl1pPr>
          </a:lstStyle>
          <a:p>
            <a:pPr lvl="0"/>
            <a:r>
              <a:rPr lang="nb-NO" dirty="0"/>
              <a:t>2</a:t>
            </a:r>
          </a:p>
        </p:txBody>
      </p:sp>
      <p:sp>
        <p:nvSpPr>
          <p:cNvPr id="21" name="Plassholder for tekst 26">
            <a:extLst>
              <a:ext uri="{FF2B5EF4-FFF2-40B4-BE49-F238E27FC236}">
                <a16:creationId xmlns:a16="http://schemas.microsoft.com/office/drawing/2014/main" id="{2A16A24A-47AE-4624-B970-143AD5C67E73}"/>
              </a:ext>
            </a:extLst>
          </p:cNvPr>
          <p:cNvSpPr>
            <a:spLocks noGrp="1"/>
          </p:cNvSpPr>
          <p:nvPr>
            <p:ph type="body" sz="quarter" idx="31" hasCustomPrompt="1"/>
          </p:nvPr>
        </p:nvSpPr>
        <p:spPr>
          <a:xfrm>
            <a:off x="5723996" y="2967156"/>
            <a:ext cx="2879990" cy="576262"/>
          </a:xfrm>
          <a:prstGeom prst="rect">
            <a:avLst/>
          </a:prstGeom>
          <a:ln>
            <a:solidFill>
              <a:schemeClr val="tx1"/>
            </a:solidFill>
          </a:ln>
        </p:spPr>
        <p:txBody>
          <a:bodyPr lIns="324000" tIns="216000" rIns="144000" bIns="216000" anchor="ctr">
            <a:normAutofit/>
          </a:bodyPr>
          <a:lstStyle>
            <a:lvl1pPr marL="0" indent="0" algn="l">
              <a:buNone/>
              <a:defRPr sz="1400" b="0"/>
            </a:lvl1pPr>
            <a:lvl2pPr marL="457200" indent="0">
              <a:buNone/>
              <a:defRPr/>
            </a:lvl2pPr>
            <a:lvl3pPr marL="914400" indent="0">
              <a:buNone/>
              <a:defRPr/>
            </a:lvl3pPr>
            <a:lvl4pPr marL="1371600" indent="0">
              <a:buNone/>
              <a:defRPr/>
            </a:lvl4pPr>
            <a:lvl5pPr marL="1828800" indent="0">
              <a:buNone/>
              <a:defRPr/>
            </a:lvl5pPr>
          </a:lstStyle>
          <a:p>
            <a:pPr lvl="0"/>
            <a:r>
              <a:rPr lang="en-US" dirty="0" err="1"/>
              <a:t>Hovedpoeng</a:t>
            </a:r>
            <a:r>
              <a:rPr lang="en-US" dirty="0"/>
              <a:t> 3</a:t>
            </a:r>
          </a:p>
        </p:txBody>
      </p:sp>
      <p:sp>
        <p:nvSpPr>
          <p:cNvPr id="22" name="Plassholder for tekst 28">
            <a:extLst>
              <a:ext uri="{FF2B5EF4-FFF2-40B4-BE49-F238E27FC236}">
                <a16:creationId xmlns:a16="http://schemas.microsoft.com/office/drawing/2014/main" id="{319FF6E5-A484-484F-8BD7-A1E802EBDDFE}"/>
              </a:ext>
            </a:extLst>
          </p:cNvPr>
          <p:cNvSpPr>
            <a:spLocks noGrp="1" noChangeAspect="1"/>
          </p:cNvSpPr>
          <p:nvPr>
            <p:ph type="body" sz="quarter" idx="32" hasCustomPrompt="1"/>
          </p:nvPr>
        </p:nvSpPr>
        <p:spPr>
          <a:xfrm>
            <a:off x="5542860" y="3086542"/>
            <a:ext cx="362271" cy="362271"/>
          </a:xfrm>
          <a:prstGeom prst="ellipse">
            <a:avLst/>
          </a:prstGeom>
          <a:solidFill>
            <a:schemeClr val="tx2">
              <a:lumMod val="75000"/>
            </a:schemeClr>
          </a:solidFill>
          <a:ln w="41275">
            <a:noFill/>
          </a:ln>
        </p:spPr>
        <p:txBody>
          <a:bodyPr anchor="ctr">
            <a:noAutofit/>
          </a:bodyPr>
          <a:lstStyle>
            <a:lvl1pPr marL="0" indent="0" algn="ctr">
              <a:buNone/>
              <a:defRPr sz="1600" b="1">
                <a:solidFill>
                  <a:schemeClr val="bg1"/>
                </a:solidFill>
              </a:defRPr>
            </a:lvl1pPr>
          </a:lstStyle>
          <a:p>
            <a:pPr lvl="0"/>
            <a:r>
              <a:rPr lang="nb-NO" dirty="0"/>
              <a:t>3</a:t>
            </a:r>
          </a:p>
        </p:txBody>
      </p:sp>
      <p:sp>
        <p:nvSpPr>
          <p:cNvPr id="23" name="Plassholder for tekst 26">
            <a:extLst>
              <a:ext uri="{FF2B5EF4-FFF2-40B4-BE49-F238E27FC236}">
                <a16:creationId xmlns:a16="http://schemas.microsoft.com/office/drawing/2014/main" id="{2C818102-C0A7-4447-A307-F3882AB3AF7E}"/>
              </a:ext>
            </a:extLst>
          </p:cNvPr>
          <p:cNvSpPr>
            <a:spLocks noGrp="1"/>
          </p:cNvSpPr>
          <p:nvPr>
            <p:ph type="body" sz="quarter" idx="33" hasCustomPrompt="1"/>
          </p:nvPr>
        </p:nvSpPr>
        <p:spPr>
          <a:xfrm>
            <a:off x="5723996" y="3659519"/>
            <a:ext cx="2879990" cy="576262"/>
          </a:xfrm>
          <a:prstGeom prst="rect">
            <a:avLst/>
          </a:prstGeom>
          <a:ln>
            <a:solidFill>
              <a:schemeClr val="tx1"/>
            </a:solidFill>
          </a:ln>
        </p:spPr>
        <p:txBody>
          <a:bodyPr lIns="324000" tIns="216000" rIns="144000" bIns="216000" anchor="ctr">
            <a:normAutofit/>
          </a:bodyPr>
          <a:lstStyle>
            <a:lvl1pPr marL="0" indent="0" algn="l">
              <a:buNone/>
              <a:defRPr sz="1400" b="0"/>
            </a:lvl1pPr>
            <a:lvl2pPr marL="457200" indent="0">
              <a:buNone/>
              <a:defRPr/>
            </a:lvl2pPr>
            <a:lvl3pPr marL="914400" indent="0">
              <a:buNone/>
              <a:defRPr/>
            </a:lvl3pPr>
            <a:lvl4pPr marL="1371600" indent="0">
              <a:buNone/>
              <a:defRPr/>
            </a:lvl4pPr>
            <a:lvl5pPr marL="1828800" indent="0">
              <a:buNone/>
              <a:defRPr/>
            </a:lvl5pPr>
          </a:lstStyle>
          <a:p>
            <a:pPr lvl="0"/>
            <a:r>
              <a:rPr lang="en-US" dirty="0" err="1"/>
              <a:t>Hovedpoeng</a:t>
            </a:r>
            <a:r>
              <a:rPr lang="en-US" dirty="0"/>
              <a:t> 4</a:t>
            </a:r>
          </a:p>
        </p:txBody>
      </p:sp>
      <p:sp>
        <p:nvSpPr>
          <p:cNvPr id="27" name="Plassholder for tekst 28">
            <a:extLst>
              <a:ext uri="{FF2B5EF4-FFF2-40B4-BE49-F238E27FC236}">
                <a16:creationId xmlns:a16="http://schemas.microsoft.com/office/drawing/2014/main" id="{BB17DF05-293E-466B-9D5F-39B21A9BE981}"/>
              </a:ext>
            </a:extLst>
          </p:cNvPr>
          <p:cNvSpPr>
            <a:spLocks noGrp="1" noChangeAspect="1"/>
          </p:cNvSpPr>
          <p:nvPr>
            <p:ph type="body" sz="quarter" idx="34" hasCustomPrompt="1"/>
          </p:nvPr>
        </p:nvSpPr>
        <p:spPr>
          <a:xfrm>
            <a:off x="5542860" y="3778905"/>
            <a:ext cx="362271" cy="362271"/>
          </a:xfrm>
          <a:prstGeom prst="ellipse">
            <a:avLst/>
          </a:prstGeom>
          <a:solidFill>
            <a:schemeClr val="tx2">
              <a:lumMod val="75000"/>
            </a:schemeClr>
          </a:solidFill>
          <a:ln w="41275">
            <a:noFill/>
          </a:ln>
        </p:spPr>
        <p:txBody>
          <a:bodyPr anchor="ctr">
            <a:noAutofit/>
          </a:bodyPr>
          <a:lstStyle>
            <a:lvl1pPr marL="0" indent="0" algn="ctr">
              <a:buNone/>
              <a:defRPr sz="1600" b="1">
                <a:solidFill>
                  <a:schemeClr val="bg1"/>
                </a:solidFill>
              </a:defRPr>
            </a:lvl1pPr>
          </a:lstStyle>
          <a:p>
            <a:pPr lvl="0"/>
            <a:r>
              <a:rPr lang="nb-NO" dirty="0"/>
              <a:t>4</a:t>
            </a:r>
          </a:p>
        </p:txBody>
      </p:sp>
      <p:sp>
        <p:nvSpPr>
          <p:cNvPr id="28" name="Likebent trekant 27">
            <a:extLst>
              <a:ext uri="{FF2B5EF4-FFF2-40B4-BE49-F238E27FC236}">
                <a16:creationId xmlns:a16="http://schemas.microsoft.com/office/drawing/2014/main" id="{4303F113-CD92-49B5-81AA-596113DDB7EB}"/>
              </a:ext>
            </a:extLst>
          </p:cNvPr>
          <p:cNvSpPr/>
          <p:nvPr userDrawn="1"/>
        </p:nvSpPr>
        <p:spPr>
          <a:xfrm rot="5400000">
            <a:off x="4656684" y="2795750"/>
            <a:ext cx="1219200" cy="215900"/>
          </a:xfrm>
          <a:prstGeom prst="triangle">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Plassholder for innhold 2">
            <a:extLst>
              <a:ext uri="{FF2B5EF4-FFF2-40B4-BE49-F238E27FC236}">
                <a16:creationId xmlns:a16="http://schemas.microsoft.com/office/drawing/2014/main" id="{3C4E8245-31D9-403B-BCE9-7549AD063A0B}"/>
              </a:ext>
            </a:extLst>
          </p:cNvPr>
          <p:cNvSpPr>
            <a:spLocks noGrp="1"/>
          </p:cNvSpPr>
          <p:nvPr>
            <p:ph idx="17" hasCustomPrompt="1"/>
          </p:nvPr>
        </p:nvSpPr>
        <p:spPr>
          <a:xfrm>
            <a:off x="539750" y="1572006"/>
            <a:ext cx="4618584" cy="2663775"/>
          </a:xfrm>
          <a:noFill/>
          <a:ln w="6350">
            <a:solidFill>
              <a:schemeClr val="tx1"/>
            </a:solidFill>
          </a:ln>
        </p:spPr>
        <p:txBody>
          <a:bodyPr lIns="216000" tIns="180000" rIns="216000" bIns="144000"/>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Tree>
    <p:extLst>
      <p:ext uri="{BB962C8B-B14F-4D97-AF65-F5344CB8AC3E}">
        <p14:creationId xmlns:p14="http://schemas.microsoft.com/office/powerpoint/2010/main" val="1276085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rside – Trygghet i det digitale rom A">
    <p:spTree>
      <p:nvGrpSpPr>
        <p:cNvPr id="1" name=""/>
        <p:cNvGrpSpPr/>
        <p:nvPr/>
      </p:nvGrpSpPr>
      <p:grpSpPr>
        <a:xfrm>
          <a:off x="0" y="0"/>
          <a:ext cx="0" cy="0"/>
          <a:chOff x="0" y="0"/>
          <a:chExt cx="0" cy="0"/>
        </a:xfrm>
      </p:grpSpPr>
      <p:pic>
        <p:nvPicPr>
          <p:cNvPr id="12" name="Bilde 1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842963"/>
            <a:ext cx="9144000" cy="3889375"/>
          </a:xfrm>
          <a:prstGeom prst="rect">
            <a:avLst/>
          </a:prstGeom>
        </p:spPr>
      </p:pic>
      <p:pic>
        <p:nvPicPr>
          <p:cNvPr id="17" name="Bilde 16">
            <a:extLst>
              <a:ext uri="{FF2B5EF4-FFF2-40B4-BE49-F238E27FC236}">
                <a16:creationId xmlns:a16="http://schemas.microsoft.com/office/drawing/2014/main" id="{E4DA1A8D-7F6B-47DB-A70B-BFC52304EC33}"/>
              </a:ext>
            </a:extLst>
          </p:cNvPr>
          <p:cNvPicPr>
            <a:picLocks noChangeAspect="1"/>
          </p:cNvPicPr>
          <p:nvPr userDrawn="1"/>
        </p:nvPicPr>
        <p:blipFill>
          <a:blip r:embed="rId3"/>
          <a:stretch>
            <a:fillRect/>
          </a:stretch>
        </p:blipFill>
        <p:spPr>
          <a:xfrm>
            <a:off x="0" y="842963"/>
            <a:ext cx="9144000" cy="57091"/>
          </a:xfrm>
          <a:prstGeom prst="rect">
            <a:avLst/>
          </a:prstGeom>
        </p:spPr>
      </p:pic>
      <p:sp>
        <p:nvSpPr>
          <p:cNvPr id="18" name="Plassholder for bunntekst 4">
            <a:extLst>
              <a:ext uri="{FF2B5EF4-FFF2-40B4-BE49-F238E27FC236}">
                <a16:creationId xmlns:a16="http://schemas.microsoft.com/office/drawing/2014/main" id="{550A075A-76A5-4ED9-9E8B-353A06C19797}"/>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9" name="Plassholder for lysbildenummer 5">
            <a:extLst>
              <a:ext uri="{FF2B5EF4-FFF2-40B4-BE49-F238E27FC236}">
                <a16:creationId xmlns:a16="http://schemas.microsoft.com/office/drawing/2014/main" id="{4687B216-DA1D-4221-8BF6-F5466E600A73}"/>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0" name="Plassholder for dato 3">
            <a:extLst>
              <a:ext uri="{FF2B5EF4-FFF2-40B4-BE49-F238E27FC236}">
                <a16:creationId xmlns:a16="http://schemas.microsoft.com/office/drawing/2014/main" id="{2DE14D3D-01B8-423B-8612-BC2F3F0A05E1}"/>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17.11.2022</a:t>
            </a:fld>
            <a:endParaRPr lang="en-GB" dirty="0"/>
          </a:p>
        </p:txBody>
      </p:sp>
      <p:sp>
        <p:nvSpPr>
          <p:cNvPr id="21" name="Tittel 1">
            <a:extLst>
              <a:ext uri="{FF2B5EF4-FFF2-40B4-BE49-F238E27FC236}">
                <a16:creationId xmlns:a16="http://schemas.microsoft.com/office/drawing/2014/main" id="{2964BAB5-93AC-471E-B7D9-BF70A283999F}"/>
              </a:ext>
            </a:extLst>
          </p:cNvPr>
          <p:cNvSpPr>
            <a:spLocks noGrp="1"/>
          </p:cNvSpPr>
          <p:nvPr>
            <p:ph type="ctrTitle" hasCustomPrompt="1"/>
          </p:nvPr>
        </p:nvSpPr>
        <p:spPr>
          <a:xfrm>
            <a:off x="3708002" y="1419225"/>
            <a:ext cx="4896247" cy="911656"/>
          </a:xfrm>
        </p:spPr>
        <p:txBody>
          <a:bodyPr anchor="b">
            <a:normAutofit/>
          </a:bodyPr>
          <a:lstStyle>
            <a:lvl1pPr algn="r">
              <a:defRPr sz="3000">
                <a:solidFill>
                  <a:schemeClr val="bg1"/>
                </a:solidFill>
              </a:defRPr>
            </a:lvl1pPr>
          </a:lstStyle>
          <a:p>
            <a:r>
              <a:rPr lang="nb-NO" dirty="0"/>
              <a:t>Klikk for å </a:t>
            </a:r>
            <a:br>
              <a:rPr lang="nb-NO" dirty="0"/>
            </a:br>
            <a:r>
              <a:rPr lang="nb-NO" dirty="0"/>
              <a:t>redigere tittel</a:t>
            </a:r>
            <a:endParaRPr lang="en-GB" dirty="0"/>
          </a:p>
        </p:txBody>
      </p:sp>
      <p:sp>
        <p:nvSpPr>
          <p:cNvPr id="22" name="Undertittel 2">
            <a:extLst>
              <a:ext uri="{FF2B5EF4-FFF2-40B4-BE49-F238E27FC236}">
                <a16:creationId xmlns:a16="http://schemas.microsoft.com/office/drawing/2014/main" id="{2D1EC2F9-DE9A-4B1F-BCFD-5D80A90B0689}"/>
              </a:ext>
            </a:extLst>
          </p:cNvPr>
          <p:cNvSpPr>
            <a:spLocks noGrp="1"/>
          </p:cNvSpPr>
          <p:nvPr>
            <p:ph type="subTitle" idx="1"/>
          </p:nvPr>
        </p:nvSpPr>
        <p:spPr>
          <a:xfrm>
            <a:off x="3708002" y="2490382"/>
            <a:ext cx="4895983" cy="1810155"/>
          </a:xfrm>
        </p:spPr>
        <p:txBody>
          <a:bodyPr>
            <a:normAutofit/>
          </a:bodyPr>
          <a:lstStyle>
            <a:lvl1pPr marL="0" indent="0" algn="r">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dirty="0"/>
          </a:p>
        </p:txBody>
      </p:sp>
      <p:sp>
        <p:nvSpPr>
          <p:cNvPr id="11" name="Rektangel 10">
            <a:extLst>
              <a:ext uri="{FF2B5EF4-FFF2-40B4-BE49-F238E27FC236}">
                <a16:creationId xmlns:a16="http://schemas.microsoft.com/office/drawing/2014/main" id="{C12B6EAC-3EA5-4893-A4E7-6C40161BCA25}"/>
              </a:ext>
            </a:extLst>
          </p:cNvPr>
          <p:cNvSpPr/>
          <p:nvPr userDrawn="1"/>
        </p:nvSpPr>
        <p:spPr>
          <a:xfrm>
            <a:off x="5723996" y="631760"/>
            <a:ext cx="2880254" cy="211203"/>
          </a:xfrm>
          <a:prstGeom prst="rect">
            <a:avLst/>
          </a:prstGeom>
        </p:spPr>
        <p:txBody>
          <a:bodyPr wrap="square" rIns="0" bIns="72000">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nb-NO" sz="600" b="1" kern="1200" dirty="0">
                <a:solidFill>
                  <a:schemeClr val="tx1"/>
                </a:solidFill>
                <a:latin typeface="+mj-lt"/>
                <a:ea typeface="Times New Roman" panose="02020603050405020304" pitchFamily="18" charset="0"/>
                <a:cs typeface="Arial" charset="0"/>
              </a:rPr>
              <a:t>NORWEGIAN POLICE SHARED SERVICES</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3 tekstbokser lyseblå">
    <p:spTree>
      <p:nvGrpSpPr>
        <p:cNvPr id="1" name=""/>
        <p:cNvGrpSpPr/>
        <p:nvPr/>
      </p:nvGrpSpPr>
      <p:grpSpPr>
        <a:xfrm>
          <a:off x="0" y="0"/>
          <a:ext cx="0" cy="0"/>
          <a:chOff x="0" y="0"/>
          <a:chExt cx="0" cy="0"/>
        </a:xfrm>
      </p:grpSpPr>
      <p:sp>
        <p:nvSpPr>
          <p:cNvPr id="28" name="Rektangel 27"/>
          <p:cNvSpPr/>
          <p:nvPr userDrawn="1"/>
        </p:nvSpPr>
        <p:spPr>
          <a:xfrm>
            <a:off x="537637" y="4339797"/>
            <a:ext cx="2594367" cy="430339"/>
          </a:xfrm>
          <a:prstGeom prst="rect">
            <a:avLst/>
          </a:prstGeom>
          <a:solidFill>
            <a:srgbClr val="C9DBF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p>
            <a:pPr marL="144000" lvl="0" indent="-144000" algn="ctr" defTabSz="914400" eaLnBrk="1" latinLnBrk="0" hangingPunct="1">
              <a:lnSpc>
                <a:spcPct val="100000"/>
              </a:lnSpc>
              <a:buFont typeface="Arial"/>
              <a:buChar char="•"/>
            </a:pPr>
            <a:endParaRPr lang="en-GB"/>
          </a:p>
        </p:txBody>
      </p:sp>
      <p:sp>
        <p:nvSpPr>
          <p:cNvPr id="14" name="Rektangel 13">
            <a:extLst>
              <a:ext uri="{FF2B5EF4-FFF2-40B4-BE49-F238E27FC236}">
                <a16:creationId xmlns:a16="http://schemas.microsoft.com/office/drawing/2014/main" id="{5359067D-63C2-4494-AD91-46067B1D7A31}"/>
              </a:ext>
            </a:extLst>
          </p:cNvPr>
          <p:cNvSpPr/>
          <p:nvPr userDrawn="1"/>
        </p:nvSpPr>
        <p:spPr>
          <a:xfrm>
            <a:off x="3277992" y="4339797"/>
            <a:ext cx="2592248" cy="430339"/>
          </a:xfrm>
          <a:prstGeom prst="rect">
            <a:avLst/>
          </a:prstGeom>
          <a:solidFill>
            <a:srgbClr val="C9DBF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p>
            <a:pPr marL="144000" lvl="0" indent="-144000" algn="ctr" defTabSz="914400" eaLnBrk="1" latinLnBrk="0" hangingPunct="1">
              <a:lnSpc>
                <a:spcPct val="100000"/>
              </a:lnSpc>
              <a:buFont typeface="Arial"/>
              <a:buChar char="•"/>
            </a:pPr>
            <a:endParaRPr lang="en-GB"/>
          </a:p>
        </p:txBody>
      </p:sp>
      <p:sp>
        <p:nvSpPr>
          <p:cNvPr id="21" name="Rektangel 20">
            <a:extLst>
              <a:ext uri="{FF2B5EF4-FFF2-40B4-BE49-F238E27FC236}">
                <a16:creationId xmlns:a16="http://schemas.microsoft.com/office/drawing/2014/main" id="{ACA21C9F-0424-4DC6-92D4-E4F0CA68F6A8}"/>
              </a:ext>
            </a:extLst>
          </p:cNvPr>
          <p:cNvSpPr/>
          <p:nvPr userDrawn="1"/>
        </p:nvSpPr>
        <p:spPr>
          <a:xfrm>
            <a:off x="6007070" y="4339797"/>
            <a:ext cx="2596916" cy="430339"/>
          </a:xfrm>
          <a:prstGeom prst="rect">
            <a:avLst/>
          </a:prstGeom>
          <a:solidFill>
            <a:srgbClr val="C9DBF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p>
            <a:pPr marL="144000" lvl="0" indent="-144000" algn="ctr" defTabSz="914400" eaLnBrk="1" latinLnBrk="0" hangingPunct="1">
              <a:lnSpc>
                <a:spcPct val="100000"/>
              </a:lnSpc>
              <a:buFont typeface="Arial"/>
              <a:buChar char="•"/>
            </a:pPr>
            <a:endParaRPr lang="en-GB"/>
          </a:p>
        </p:txBody>
      </p:sp>
      <p:pic>
        <p:nvPicPr>
          <p:cNvPr id="24" name="Bilde 23">
            <a:extLst>
              <a:ext uri="{FF2B5EF4-FFF2-40B4-BE49-F238E27FC236}">
                <a16:creationId xmlns:a16="http://schemas.microsoft.com/office/drawing/2014/main" id="{0DB96152-3A67-43F9-9811-884319E65B6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778" r="-6"/>
          <a:stretch/>
        </p:blipFill>
        <p:spPr>
          <a:xfrm>
            <a:off x="6007070" y="4486568"/>
            <a:ext cx="2596916" cy="132320"/>
          </a:xfrm>
          <a:prstGeom prst="rect">
            <a:avLst/>
          </a:prstGeom>
        </p:spPr>
      </p:pic>
      <p:sp>
        <p:nvSpPr>
          <p:cNvPr id="25" name="Plassholder for bunntekst 4">
            <a:extLst>
              <a:ext uri="{FF2B5EF4-FFF2-40B4-BE49-F238E27FC236}">
                <a16:creationId xmlns:a16="http://schemas.microsoft.com/office/drawing/2014/main" id="{AFBDCAEC-2E06-4285-A05D-8B99B97F1435}"/>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26" name="Plassholder for lysbildenummer 5">
            <a:extLst>
              <a:ext uri="{FF2B5EF4-FFF2-40B4-BE49-F238E27FC236}">
                <a16:creationId xmlns:a16="http://schemas.microsoft.com/office/drawing/2014/main" id="{B2503DFC-B961-4DE2-B619-B000AFDF8F07}"/>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9" name="Plassholder for dato 3">
            <a:extLst>
              <a:ext uri="{FF2B5EF4-FFF2-40B4-BE49-F238E27FC236}">
                <a16:creationId xmlns:a16="http://schemas.microsoft.com/office/drawing/2014/main" id="{2C16500C-D29D-40A2-8DD1-BF5C9975CDD8}"/>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endParaRPr lang="en-GB" dirty="0"/>
          </a:p>
        </p:txBody>
      </p:sp>
      <p:pic>
        <p:nvPicPr>
          <p:cNvPr id="31" name="Bilde 30">
            <a:extLst>
              <a:ext uri="{FF2B5EF4-FFF2-40B4-BE49-F238E27FC236}">
                <a16:creationId xmlns:a16="http://schemas.microsoft.com/office/drawing/2014/main" id="{537312E0-208A-4F51-85E2-C421C6F956C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778" r="-6"/>
          <a:stretch/>
        </p:blipFill>
        <p:spPr>
          <a:xfrm>
            <a:off x="3273542" y="4486568"/>
            <a:ext cx="2596916" cy="132320"/>
          </a:xfrm>
          <a:prstGeom prst="rect">
            <a:avLst/>
          </a:prstGeom>
        </p:spPr>
      </p:pic>
      <p:pic>
        <p:nvPicPr>
          <p:cNvPr id="32" name="Bilde 31">
            <a:extLst>
              <a:ext uri="{FF2B5EF4-FFF2-40B4-BE49-F238E27FC236}">
                <a16:creationId xmlns:a16="http://schemas.microsoft.com/office/drawing/2014/main" id="{40D99C5E-46A7-4DAF-BC0B-EAB753EA814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778" r="-6"/>
          <a:stretch/>
        </p:blipFill>
        <p:spPr>
          <a:xfrm>
            <a:off x="535088" y="4486568"/>
            <a:ext cx="2596916" cy="132320"/>
          </a:xfrm>
          <a:prstGeom prst="rect">
            <a:avLst/>
          </a:prstGeom>
        </p:spPr>
      </p:pic>
      <p:sp>
        <p:nvSpPr>
          <p:cNvPr id="33" name="Plassholder for innhold 2">
            <a:extLst>
              <a:ext uri="{FF2B5EF4-FFF2-40B4-BE49-F238E27FC236}">
                <a16:creationId xmlns:a16="http://schemas.microsoft.com/office/drawing/2014/main" id="{0E136EE6-EE75-47F9-ADB5-5D127DEADE34}"/>
              </a:ext>
            </a:extLst>
          </p:cNvPr>
          <p:cNvSpPr>
            <a:spLocks noGrp="1"/>
          </p:cNvSpPr>
          <p:nvPr>
            <p:ph idx="15" hasCustomPrompt="1"/>
          </p:nvPr>
        </p:nvSpPr>
        <p:spPr>
          <a:xfrm>
            <a:off x="6007070" y="853010"/>
            <a:ext cx="2597180" cy="3482310"/>
          </a:xfrm>
          <a:solidFill>
            <a:srgbClr val="C9DBF2"/>
          </a:solidFill>
        </p:spPr>
        <p:txBody>
          <a:bodyPr lIns="216000" tIns="180000" rIns="216000" b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34" name="Plassholder for innhold 2">
            <a:extLst>
              <a:ext uri="{FF2B5EF4-FFF2-40B4-BE49-F238E27FC236}">
                <a16:creationId xmlns:a16="http://schemas.microsoft.com/office/drawing/2014/main" id="{26FFC8DD-249D-4732-BE87-A5A37F9416C3}"/>
              </a:ext>
            </a:extLst>
          </p:cNvPr>
          <p:cNvSpPr>
            <a:spLocks noGrp="1"/>
          </p:cNvSpPr>
          <p:nvPr>
            <p:ph idx="16" hasCustomPrompt="1"/>
          </p:nvPr>
        </p:nvSpPr>
        <p:spPr>
          <a:xfrm>
            <a:off x="3277985" y="842963"/>
            <a:ext cx="2592255" cy="3496833"/>
          </a:xfrm>
          <a:solidFill>
            <a:srgbClr val="C9DBF2"/>
          </a:solidFill>
        </p:spPr>
        <p:txBody>
          <a:bodyPr lIns="216000" tIns="180000" rIns="216000" b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35" name="Plassholder for innhold 2">
            <a:extLst>
              <a:ext uri="{FF2B5EF4-FFF2-40B4-BE49-F238E27FC236}">
                <a16:creationId xmlns:a16="http://schemas.microsoft.com/office/drawing/2014/main" id="{6EF2C74D-FBDA-440C-A2CE-98B31B11A63F}"/>
              </a:ext>
            </a:extLst>
          </p:cNvPr>
          <p:cNvSpPr>
            <a:spLocks noGrp="1"/>
          </p:cNvSpPr>
          <p:nvPr>
            <p:ph idx="17" hasCustomPrompt="1"/>
          </p:nvPr>
        </p:nvSpPr>
        <p:spPr>
          <a:xfrm>
            <a:off x="535088" y="844213"/>
            <a:ext cx="2596917" cy="3495583"/>
          </a:xfrm>
          <a:solidFill>
            <a:srgbClr val="C9DBF2"/>
          </a:solidFill>
        </p:spPr>
        <p:txBody>
          <a:bodyPr lIns="216000" tIns="180000" rIns="216000" b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Tree>
    <p:extLst>
      <p:ext uri="{BB962C8B-B14F-4D97-AF65-F5344CB8AC3E}">
        <p14:creationId xmlns:p14="http://schemas.microsoft.com/office/powerpoint/2010/main" val="232472322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_3 tekstbokser gradering">
    <p:spTree>
      <p:nvGrpSpPr>
        <p:cNvPr id="1" name=""/>
        <p:cNvGrpSpPr/>
        <p:nvPr/>
      </p:nvGrpSpPr>
      <p:grpSpPr>
        <a:xfrm>
          <a:off x="0" y="0"/>
          <a:ext cx="0" cy="0"/>
          <a:chOff x="0" y="0"/>
          <a:chExt cx="0" cy="0"/>
        </a:xfrm>
      </p:grpSpPr>
      <p:sp>
        <p:nvSpPr>
          <p:cNvPr id="28" name="Rektangel 27"/>
          <p:cNvSpPr/>
          <p:nvPr userDrawn="1"/>
        </p:nvSpPr>
        <p:spPr>
          <a:xfrm>
            <a:off x="537637" y="4339797"/>
            <a:ext cx="2594367" cy="430339"/>
          </a:xfrm>
          <a:prstGeom prst="rect">
            <a:avLst/>
          </a:prstGeom>
          <a:gradFill flip="none" rotWithShape="1">
            <a:gsLst>
              <a:gs pos="0">
                <a:schemeClr val="tx1"/>
              </a:gs>
              <a:gs pos="100000">
                <a:srgbClr val="0D2D4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p>
            <a:pPr marL="144000" lvl="0" indent="-144000" algn="ctr" defTabSz="914400" eaLnBrk="1" latinLnBrk="0" hangingPunct="1">
              <a:lnSpc>
                <a:spcPct val="100000"/>
              </a:lnSpc>
              <a:buFont typeface="Arial"/>
              <a:buChar char="•"/>
            </a:pPr>
            <a:endParaRPr lang="en-GB"/>
          </a:p>
        </p:txBody>
      </p:sp>
      <p:sp>
        <p:nvSpPr>
          <p:cNvPr id="14" name="Rektangel 13">
            <a:extLst>
              <a:ext uri="{FF2B5EF4-FFF2-40B4-BE49-F238E27FC236}">
                <a16:creationId xmlns:a16="http://schemas.microsoft.com/office/drawing/2014/main" id="{5359067D-63C2-4494-AD91-46067B1D7A31}"/>
              </a:ext>
            </a:extLst>
          </p:cNvPr>
          <p:cNvSpPr/>
          <p:nvPr userDrawn="1"/>
        </p:nvSpPr>
        <p:spPr>
          <a:xfrm>
            <a:off x="3277992" y="4339797"/>
            <a:ext cx="2592248" cy="430339"/>
          </a:xfrm>
          <a:prstGeom prst="rect">
            <a:avLst/>
          </a:prstGeom>
          <a:gradFill>
            <a:gsLst>
              <a:gs pos="0">
                <a:schemeClr val="tx1"/>
              </a:gs>
              <a:gs pos="100000">
                <a:srgbClr val="0D2D4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p>
            <a:pPr marL="144000" lvl="0" indent="-144000" algn="ctr" defTabSz="914400" eaLnBrk="1" latinLnBrk="0" hangingPunct="1">
              <a:lnSpc>
                <a:spcPct val="100000"/>
              </a:lnSpc>
              <a:buFont typeface="Arial"/>
              <a:buChar char="•"/>
            </a:pPr>
            <a:endParaRPr lang="en-GB"/>
          </a:p>
        </p:txBody>
      </p:sp>
      <p:sp>
        <p:nvSpPr>
          <p:cNvPr id="21" name="Rektangel 20">
            <a:extLst>
              <a:ext uri="{FF2B5EF4-FFF2-40B4-BE49-F238E27FC236}">
                <a16:creationId xmlns:a16="http://schemas.microsoft.com/office/drawing/2014/main" id="{ACA21C9F-0424-4DC6-92D4-E4F0CA68F6A8}"/>
              </a:ext>
            </a:extLst>
          </p:cNvPr>
          <p:cNvSpPr/>
          <p:nvPr userDrawn="1"/>
        </p:nvSpPr>
        <p:spPr>
          <a:xfrm>
            <a:off x="6007070" y="4339797"/>
            <a:ext cx="2596916" cy="430339"/>
          </a:xfrm>
          <a:prstGeom prst="rect">
            <a:avLst/>
          </a:prstGeom>
          <a:gradFill>
            <a:gsLst>
              <a:gs pos="0">
                <a:schemeClr val="tx1"/>
              </a:gs>
              <a:gs pos="100000">
                <a:srgbClr val="0D2D4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p>
            <a:pPr marL="144000" lvl="0" indent="-144000" algn="ctr" defTabSz="914400" eaLnBrk="1" latinLnBrk="0" hangingPunct="1">
              <a:lnSpc>
                <a:spcPct val="100000"/>
              </a:lnSpc>
              <a:buFont typeface="Arial"/>
              <a:buChar char="•"/>
            </a:pPr>
            <a:endParaRPr lang="en-GB"/>
          </a:p>
        </p:txBody>
      </p:sp>
      <p:pic>
        <p:nvPicPr>
          <p:cNvPr id="24" name="Bilde 23">
            <a:extLst>
              <a:ext uri="{FF2B5EF4-FFF2-40B4-BE49-F238E27FC236}">
                <a16:creationId xmlns:a16="http://schemas.microsoft.com/office/drawing/2014/main" id="{0DB96152-3A67-43F9-9811-884319E65B6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778" r="-6"/>
          <a:stretch/>
        </p:blipFill>
        <p:spPr>
          <a:xfrm>
            <a:off x="6007070" y="4486568"/>
            <a:ext cx="2596916" cy="132320"/>
          </a:xfrm>
          <a:prstGeom prst="rect">
            <a:avLst/>
          </a:prstGeom>
        </p:spPr>
      </p:pic>
      <p:sp>
        <p:nvSpPr>
          <p:cNvPr id="25" name="Plassholder for bunntekst 4">
            <a:extLst>
              <a:ext uri="{FF2B5EF4-FFF2-40B4-BE49-F238E27FC236}">
                <a16:creationId xmlns:a16="http://schemas.microsoft.com/office/drawing/2014/main" id="{AFBDCAEC-2E06-4285-A05D-8B99B97F1435}"/>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26" name="Plassholder for lysbildenummer 5">
            <a:extLst>
              <a:ext uri="{FF2B5EF4-FFF2-40B4-BE49-F238E27FC236}">
                <a16:creationId xmlns:a16="http://schemas.microsoft.com/office/drawing/2014/main" id="{B2503DFC-B961-4DE2-B619-B000AFDF8F07}"/>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9" name="Plassholder for dato 3">
            <a:extLst>
              <a:ext uri="{FF2B5EF4-FFF2-40B4-BE49-F238E27FC236}">
                <a16:creationId xmlns:a16="http://schemas.microsoft.com/office/drawing/2014/main" id="{2C16500C-D29D-40A2-8DD1-BF5C9975CDD8}"/>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endParaRPr lang="en-GB" dirty="0"/>
          </a:p>
        </p:txBody>
      </p:sp>
      <p:pic>
        <p:nvPicPr>
          <p:cNvPr id="31" name="Bilde 30">
            <a:extLst>
              <a:ext uri="{FF2B5EF4-FFF2-40B4-BE49-F238E27FC236}">
                <a16:creationId xmlns:a16="http://schemas.microsoft.com/office/drawing/2014/main" id="{537312E0-208A-4F51-85E2-C421C6F956C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778" r="-6"/>
          <a:stretch/>
        </p:blipFill>
        <p:spPr>
          <a:xfrm>
            <a:off x="3273542" y="4486568"/>
            <a:ext cx="2596916" cy="132320"/>
          </a:xfrm>
          <a:prstGeom prst="rect">
            <a:avLst/>
          </a:prstGeom>
        </p:spPr>
      </p:pic>
      <p:pic>
        <p:nvPicPr>
          <p:cNvPr id="32" name="Bilde 31">
            <a:extLst>
              <a:ext uri="{FF2B5EF4-FFF2-40B4-BE49-F238E27FC236}">
                <a16:creationId xmlns:a16="http://schemas.microsoft.com/office/drawing/2014/main" id="{40D99C5E-46A7-4DAF-BC0B-EAB753EA814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778" r="-6"/>
          <a:stretch/>
        </p:blipFill>
        <p:spPr>
          <a:xfrm>
            <a:off x="535088" y="4486568"/>
            <a:ext cx="2596916" cy="132320"/>
          </a:xfrm>
          <a:prstGeom prst="rect">
            <a:avLst/>
          </a:prstGeom>
        </p:spPr>
      </p:pic>
      <p:sp>
        <p:nvSpPr>
          <p:cNvPr id="33" name="Plassholder for innhold 2">
            <a:extLst>
              <a:ext uri="{FF2B5EF4-FFF2-40B4-BE49-F238E27FC236}">
                <a16:creationId xmlns:a16="http://schemas.microsoft.com/office/drawing/2014/main" id="{0E136EE6-EE75-47F9-ADB5-5D127DEADE34}"/>
              </a:ext>
            </a:extLst>
          </p:cNvPr>
          <p:cNvSpPr>
            <a:spLocks noGrp="1"/>
          </p:cNvSpPr>
          <p:nvPr>
            <p:ph idx="15" hasCustomPrompt="1"/>
          </p:nvPr>
        </p:nvSpPr>
        <p:spPr>
          <a:xfrm>
            <a:off x="6007070" y="853010"/>
            <a:ext cx="2597180" cy="3482310"/>
          </a:xfrm>
          <a:gradFill flip="none" rotWithShape="1">
            <a:gsLst>
              <a:gs pos="0">
                <a:schemeClr val="tx1"/>
              </a:gs>
              <a:gs pos="100000">
                <a:srgbClr val="0D2D4C"/>
              </a:gs>
            </a:gsLst>
            <a:lin ang="0" scaled="0"/>
            <a:tileRect/>
          </a:gradFill>
        </p:spPr>
        <p:txBody>
          <a:bodyPr lIns="216000" tIns="180000" rIns="216000" b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34" name="Plassholder for innhold 2">
            <a:extLst>
              <a:ext uri="{FF2B5EF4-FFF2-40B4-BE49-F238E27FC236}">
                <a16:creationId xmlns:a16="http://schemas.microsoft.com/office/drawing/2014/main" id="{26FFC8DD-249D-4732-BE87-A5A37F9416C3}"/>
              </a:ext>
            </a:extLst>
          </p:cNvPr>
          <p:cNvSpPr>
            <a:spLocks noGrp="1"/>
          </p:cNvSpPr>
          <p:nvPr>
            <p:ph idx="16" hasCustomPrompt="1"/>
          </p:nvPr>
        </p:nvSpPr>
        <p:spPr>
          <a:xfrm>
            <a:off x="3277985" y="842963"/>
            <a:ext cx="2592255" cy="3496833"/>
          </a:xfrm>
          <a:gradFill flip="none" rotWithShape="1">
            <a:gsLst>
              <a:gs pos="0">
                <a:schemeClr val="tx1"/>
              </a:gs>
              <a:gs pos="100000">
                <a:srgbClr val="0D2D4C"/>
              </a:gs>
            </a:gsLst>
            <a:lin ang="0" scaled="0"/>
            <a:tileRect/>
          </a:gradFill>
        </p:spPr>
        <p:txBody>
          <a:bodyPr lIns="216000" tIns="180000" rIns="216000" b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35" name="Plassholder for innhold 2">
            <a:extLst>
              <a:ext uri="{FF2B5EF4-FFF2-40B4-BE49-F238E27FC236}">
                <a16:creationId xmlns:a16="http://schemas.microsoft.com/office/drawing/2014/main" id="{6EF2C74D-FBDA-440C-A2CE-98B31B11A63F}"/>
              </a:ext>
            </a:extLst>
          </p:cNvPr>
          <p:cNvSpPr>
            <a:spLocks noGrp="1"/>
          </p:cNvSpPr>
          <p:nvPr>
            <p:ph idx="17" hasCustomPrompt="1"/>
          </p:nvPr>
        </p:nvSpPr>
        <p:spPr>
          <a:xfrm>
            <a:off x="535088" y="844213"/>
            <a:ext cx="2596917" cy="3495583"/>
          </a:xfrm>
          <a:gradFill flip="none" rotWithShape="1">
            <a:gsLst>
              <a:gs pos="0">
                <a:schemeClr val="tx1"/>
              </a:gs>
              <a:gs pos="100000">
                <a:srgbClr val="0D2D4C"/>
              </a:gs>
            </a:gsLst>
            <a:lin ang="0" scaled="0"/>
            <a:tileRect/>
          </a:gradFill>
        </p:spPr>
        <p:txBody>
          <a:bodyPr lIns="216000" tIns="180000" rIns="216000" b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Tree>
    <p:extLst>
      <p:ext uri="{BB962C8B-B14F-4D97-AF65-F5344CB8AC3E}">
        <p14:creationId xmlns:p14="http://schemas.microsoft.com/office/powerpoint/2010/main" val="389464161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3 tekstbokser (svart)">
    <p:spTree>
      <p:nvGrpSpPr>
        <p:cNvPr id="1" name=""/>
        <p:cNvGrpSpPr/>
        <p:nvPr/>
      </p:nvGrpSpPr>
      <p:grpSpPr>
        <a:xfrm>
          <a:off x="0" y="0"/>
          <a:ext cx="0" cy="0"/>
          <a:chOff x="0" y="0"/>
          <a:chExt cx="0" cy="0"/>
        </a:xfrm>
      </p:grpSpPr>
      <p:sp>
        <p:nvSpPr>
          <p:cNvPr id="25" name="Plassholder for bunntekst 4">
            <a:extLst>
              <a:ext uri="{FF2B5EF4-FFF2-40B4-BE49-F238E27FC236}">
                <a16:creationId xmlns:a16="http://schemas.microsoft.com/office/drawing/2014/main" id="{AFBDCAEC-2E06-4285-A05D-8B99B97F1435}"/>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26" name="Plassholder for lysbildenummer 5">
            <a:extLst>
              <a:ext uri="{FF2B5EF4-FFF2-40B4-BE49-F238E27FC236}">
                <a16:creationId xmlns:a16="http://schemas.microsoft.com/office/drawing/2014/main" id="{B2503DFC-B961-4DE2-B619-B000AFDF8F07}"/>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9" name="Plassholder for dato 3">
            <a:extLst>
              <a:ext uri="{FF2B5EF4-FFF2-40B4-BE49-F238E27FC236}">
                <a16:creationId xmlns:a16="http://schemas.microsoft.com/office/drawing/2014/main" id="{2C16500C-D29D-40A2-8DD1-BF5C9975CDD8}"/>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endParaRPr lang="en-GB" dirty="0"/>
          </a:p>
        </p:txBody>
      </p:sp>
      <p:sp>
        <p:nvSpPr>
          <p:cNvPr id="16" name="Rektangel 15">
            <a:extLst>
              <a:ext uri="{FF2B5EF4-FFF2-40B4-BE49-F238E27FC236}">
                <a16:creationId xmlns:a16="http://schemas.microsoft.com/office/drawing/2014/main" id="{AA815C70-F95E-44BA-B91C-6F5FC2A11E54}"/>
              </a:ext>
            </a:extLst>
          </p:cNvPr>
          <p:cNvSpPr/>
          <p:nvPr userDrawn="1"/>
        </p:nvSpPr>
        <p:spPr>
          <a:xfrm>
            <a:off x="537637" y="4339797"/>
            <a:ext cx="2594367" cy="4303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p>
            <a:pPr marL="144000" lvl="0" indent="-144000" algn="ctr" defTabSz="914400" eaLnBrk="1" latinLnBrk="0" hangingPunct="1">
              <a:lnSpc>
                <a:spcPct val="100000"/>
              </a:lnSpc>
              <a:buFont typeface="Arial"/>
              <a:buChar char="•"/>
            </a:pPr>
            <a:endParaRPr lang="en-GB"/>
          </a:p>
        </p:txBody>
      </p:sp>
      <p:sp>
        <p:nvSpPr>
          <p:cNvPr id="18" name="Rektangel 17">
            <a:extLst>
              <a:ext uri="{FF2B5EF4-FFF2-40B4-BE49-F238E27FC236}">
                <a16:creationId xmlns:a16="http://schemas.microsoft.com/office/drawing/2014/main" id="{34AAC20F-6B4A-4C3C-BE0C-E072D5E9C96D}"/>
              </a:ext>
            </a:extLst>
          </p:cNvPr>
          <p:cNvSpPr/>
          <p:nvPr userDrawn="1"/>
        </p:nvSpPr>
        <p:spPr>
          <a:xfrm>
            <a:off x="3277992" y="4339797"/>
            <a:ext cx="2592248" cy="4303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p>
            <a:pPr marL="144000" lvl="0" indent="-144000" algn="ctr" defTabSz="914400" eaLnBrk="1" latinLnBrk="0" hangingPunct="1">
              <a:lnSpc>
                <a:spcPct val="100000"/>
              </a:lnSpc>
              <a:buFont typeface="Arial"/>
              <a:buChar char="•"/>
            </a:pPr>
            <a:endParaRPr lang="en-GB"/>
          </a:p>
        </p:txBody>
      </p:sp>
      <p:sp>
        <p:nvSpPr>
          <p:cNvPr id="19" name="Rektangel 18">
            <a:extLst>
              <a:ext uri="{FF2B5EF4-FFF2-40B4-BE49-F238E27FC236}">
                <a16:creationId xmlns:a16="http://schemas.microsoft.com/office/drawing/2014/main" id="{D92ED3A4-99E6-4E6A-933B-8B734361C57B}"/>
              </a:ext>
            </a:extLst>
          </p:cNvPr>
          <p:cNvSpPr/>
          <p:nvPr userDrawn="1"/>
        </p:nvSpPr>
        <p:spPr>
          <a:xfrm>
            <a:off x="6007070" y="4339797"/>
            <a:ext cx="2596916" cy="4303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p>
            <a:pPr marL="144000" lvl="0" indent="-144000" algn="ctr" defTabSz="914400" eaLnBrk="1" latinLnBrk="0" hangingPunct="1">
              <a:lnSpc>
                <a:spcPct val="100000"/>
              </a:lnSpc>
              <a:buFont typeface="Arial"/>
              <a:buChar char="•"/>
            </a:pPr>
            <a:endParaRPr lang="en-GB"/>
          </a:p>
        </p:txBody>
      </p:sp>
      <p:pic>
        <p:nvPicPr>
          <p:cNvPr id="20" name="Bilde 19">
            <a:extLst>
              <a:ext uri="{FF2B5EF4-FFF2-40B4-BE49-F238E27FC236}">
                <a16:creationId xmlns:a16="http://schemas.microsoft.com/office/drawing/2014/main" id="{40F203FE-31EC-4439-8F2B-2840E64B170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778" r="-6"/>
          <a:stretch/>
        </p:blipFill>
        <p:spPr>
          <a:xfrm>
            <a:off x="6007070" y="4486568"/>
            <a:ext cx="2596916" cy="132320"/>
          </a:xfrm>
          <a:prstGeom prst="rect">
            <a:avLst/>
          </a:prstGeom>
        </p:spPr>
      </p:pic>
      <p:pic>
        <p:nvPicPr>
          <p:cNvPr id="23" name="Bilde 22">
            <a:extLst>
              <a:ext uri="{FF2B5EF4-FFF2-40B4-BE49-F238E27FC236}">
                <a16:creationId xmlns:a16="http://schemas.microsoft.com/office/drawing/2014/main" id="{6F37DEB2-CDF4-46B0-AB1D-3025B13D6EE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778" r="-6"/>
          <a:stretch/>
        </p:blipFill>
        <p:spPr>
          <a:xfrm>
            <a:off x="3273542" y="4486568"/>
            <a:ext cx="2596916" cy="132320"/>
          </a:xfrm>
          <a:prstGeom prst="rect">
            <a:avLst/>
          </a:prstGeom>
        </p:spPr>
      </p:pic>
      <p:pic>
        <p:nvPicPr>
          <p:cNvPr id="30" name="Bilde 29">
            <a:extLst>
              <a:ext uri="{FF2B5EF4-FFF2-40B4-BE49-F238E27FC236}">
                <a16:creationId xmlns:a16="http://schemas.microsoft.com/office/drawing/2014/main" id="{FDC0B716-8731-4886-816B-B4D2CCAA300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778" r="-6"/>
          <a:stretch/>
        </p:blipFill>
        <p:spPr>
          <a:xfrm>
            <a:off x="535088" y="4486568"/>
            <a:ext cx="2596916" cy="132320"/>
          </a:xfrm>
          <a:prstGeom prst="rect">
            <a:avLst/>
          </a:prstGeom>
        </p:spPr>
      </p:pic>
      <p:sp>
        <p:nvSpPr>
          <p:cNvPr id="33" name="Plassholder for innhold 2">
            <a:extLst>
              <a:ext uri="{FF2B5EF4-FFF2-40B4-BE49-F238E27FC236}">
                <a16:creationId xmlns:a16="http://schemas.microsoft.com/office/drawing/2014/main" id="{2DDC36C2-FECE-4DF3-9F2F-5AEF327E5EA9}"/>
              </a:ext>
            </a:extLst>
          </p:cNvPr>
          <p:cNvSpPr>
            <a:spLocks noGrp="1"/>
          </p:cNvSpPr>
          <p:nvPr>
            <p:ph idx="15" hasCustomPrompt="1"/>
          </p:nvPr>
        </p:nvSpPr>
        <p:spPr>
          <a:xfrm>
            <a:off x="6007070" y="853010"/>
            <a:ext cx="2597180" cy="3482310"/>
          </a:xfrm>
          <a:solidFill>
            <a:schemeClr val="tx1"/>
          </a:solidFill>
        </p:spPr>
        <p:txBody>
          <a:bodyPr lIns="216000" tIns="180000" rIns="216000" b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34" name="Plassholder for innhold 2">
            <a:extLst>
              <a:ext uri="{FF2B5EF4-FFF2-40B4-BE49-F238E27FC236}">
                <a16:creationId xmlns:a16="http://schemas.microsoft.com/office/drawing/2014/main" id="{C52D575D-A7F5-4596-A340-9053AA577A12}"/>
              </a:ext>
            </a:extLst>
          </p:cNvPr>
          <p:cNvSpPr>
            <a:spLocks noGrp="1"/>
          </p:cNvSpPr>
          <p:nvPr>
            <p:ph idx="16" hasCustomPrompt="1"/>
          </p:nvPr>
        </p:nvSpPr>
        <p:spPr>
          <a:xfrm>
            <a:off x="3277985" y="842963"/>
            <a:ext cx="2592255" cy="3496833"/>
          </a:xfrm>
          <a:solidFill>
            <a:schemeClr val="tx1"/>
          </a:solidFill>
        </p:spPr>
        <p:txBody>
          <a:bodyPr lIns="216000" tIns="180000" rIns="216000" b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35" name="Plassholder for innhold 2">
            <a:extLst>
              <a:ext uri="{FF2B5EF4-FFF2-40B4-BE49-F238E27FC236}">
                <a16:creationId xmlns:a16="http://schemas.microsoft.com/office/drawing/2014/main" id="{6761E678-1F79-4371-B3B8-A770B4D64865}"/>
              </a:ext>
            </a:extLst>
          </p:cNvPr>
          <p:cNvSpPr>
            <a:spLocks noGrp="1"/>
          </p:cNvSpPr>
          <p:nvPr>
            <p:ph idx="17" hasCustomPrompt="1"/>
          </p:nvPr>
        </p:nvSpPr>
        <p:spPr>
          <a:xfrm>
            <a:off x="535088" y="844213"/>
            <a:ext cx="2596917" cy="3495583"/>
          </a:xfrm>
          <a:solidFill>
            <a:schemeClr val="tx1"/>
          </a:solidFill>
        </p:spPr>
        <p:txBody>
          <a:bodyPr lIns="216000" tIns="180000" rIns="216000" b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Tree>
    <p:extLst>
      <p:ext uri="{BB962C8B-B14F-4D97-AF65-F5344CB8AC3E}">
        <p14:creationId xmlns:p14="http://schemas.microsoft.com/office/powerpoint/2010/main" val="199965782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 sirkler (lyseblå)">
    <p:spTree>
      <p:nvGrpSpPr>
        <p:cNvPr id="1" name=""/>
        <p:cNvGrpSpPr/>
        <p:nvPr/>
      </p:nvGrpSpPr>
      <p:grpSpPr>
        <a:xfrm>
          <a:off x="0" y="0"/>
          <a:ext cx="0" cy="0"/>
          <a:chOff x="0" y="0"/>
          <a:chExt cx="0" cy="0"/>
        </a:xfrm>
      </p:grpSpPr>
      <p:sp>
        <p:nvSpPr>
          <p:cNvPr id="9" name="Ellipse 8"/>
          <p:cNvSpPr/>
          <p:nvPr userDrawn="1"/>
        </p:nvSpPr>
        <p:spPr>
          <a:xfrm>
            <a:off x="540014" y="1300784"/>
            <a:ext cx="2559047" cy="255904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Ellipse 29"/>
          <p:cNvSpPr/>
          <p:nvPr userDrawn="1"/>
        </p:nvSpPr>
        <p:spPr>
          <a:xfrm>
            <a:off x="3292476" y="1300784"/>
            <a:ext cx="2559047" cy="255904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Ellipse 33"/>
          <p:cNvSpPr/>
          <p:nvPr userDrawn="1"/>
        </p:nvSpPr>
        <p:spPr>
          <a:xfrm>
            <a:off x="6044939" y="1300784"/>
            <a:ext cx="2559047" cy="255904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lassholder for tekst 2"/>
          <p:cNvSpPr>
            <a:spLocks noGrp="1"/>
          </p:cNvSpPr>
          <p:nvPr>
            <p:ph type="body" sz="quarter" idx="20" hasCustomPrompt="1"/>
          </p:nvPr>
        </p:nvSpPr>
        <p:spPr>
          <a:xfrm>
            <a:off x="3608386" y="1654175"/>
            <a:ext cx="1927225" cy="1817688"/>
          </a:xfrm>
        </p:spPr>
        <p:txBody>
          <a:bodyPr anchor="ctr" anchorCtr="0"/>
          <a:lstStyle>
            <a:lvl1pPr marL="0" indent="0" algn="ctr">
              <a:buNone/>
              <a:defRPr/>
            </a:lvl1pPr>
          </a:lstStyle>
          <a:p>
            <a:pPr lvl="0"/>
            <a:r>
              <a:rPr lang="nb-NO" dirty="0"/>
              <a:t>Klikk for å redigere tekst</a:t>
            </a:r>
          </a:p>
        </p:txBody>
      </p:sp>
      <p:sp>
        <p:nvSpPr>
          <p:cNvPr id="17" name="Plassholder for tekst 2"/>
          <p:cNvSpPr>
            <a:spLocks noGrp="1"/>
          </p:cNvSpPr>
          <p:nvPr>
            <p:ph type="body" sz="quarter" idx="21" hasCustomPrompt="1"/>
          </p:nvPr>
        </p:nvSpPr>
        <p:spPr>
          <a:xfrm>
            <a:off x="6360849" y="1654175"/>
            <a:ext cx="1927225" cy="1817688"/>
          </a:xfrm>
        </p:spPr>
        <p:txBody>
          <a:bodyPr anchor="ctr" anchorCtr="0"/>
          <a:lstStyle>
            <a:lvl1pPr marL="0" indent="0" algn="ctr">
              <a:buNone/>
              <a:defRPr/>
            </a:lvl1pPr>
          </a:lstStyle>
          <a:p>
            <a:pPr lvl="0"/>
            <a:r>
              <a:rPr lang="nb-NO" dirty="0"/>
              <a:t>Klikk for å redigere tekst</a:t>
            </a:r>
          </a:p>
        </p:txBody>
      </p:sp>
      <p:sp>
        <p:nvSpPr>
          <p:cNvPr id="18" name="Plassholder for tekst 2"/>
          <p:cNvSpPr>
            <a:spLocks noGrp="1"/>
          </p:cNvSpPr>
          <p:nvPr>
            <p:ph type="body" sz="quarter" idx="22" hasCustomPrompt="1"/>
          </p:nvPr>
        </p:nvSpPr>
        <p:spPr>
          <a:xfrm>
            <a:off x="855924" y="1654175"/>
            <a:ext cx="1927225" cy="1817688"/>
          </a:xfrm>
        </p:spPr>
        <p:txBody>
          <a:bodyPr anchor="ctr" anchorCtr="0"/>
          <a:lstStyle>
            <a:lvl1pPr marL="0" indent="0" algn="ctr">
              <a:buNone/>
              <a:defRPr/>
            </a:lvl1pPr>
          </a:lstStyle>
          <a:p>
            <a:pPr lvl="0"/>
            <a:r>
              <a:rPr lang="nb-NO" dirty="0"/>
              <a:t>Klikk for å redigere tekst</a:t>
            </a:r>
          </a:p>
        </p:txBody>
      </p:sp>
      <p:sp>
        <p:nvSpPr>
          <p:cNvPr id="11" name="Plassholder for bunntekst 4">
            <a:extLst>
              <a:ext uri="{FF2B5EF4-FFF2-40B4-BE49-F238E27FC236}">
                <a16:creationId xmlns:a16="http://schemas.microsoft.com/office/drawing/2014/main" id="{54B2DDDA-012B-471E-BEBE-806A033B0BA6}"/>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2" name="Plassholder for lysbildenummer 5">
            <a:extLst>
              <a:ext uri="{FF2B5EF4-FFF2-40B4-BE49-F238E27FC236}">
                <a16:creationId xmlns:a16="http://schemas.microsoft.com/office/drawing/2014/main" id="{F510C2E4-C1C7-474E-AEF3-015B5C977E6B}"/>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3" name="Plassholder for dato 3">
            <a:extLst>
              <a:ext uri="{FF2B5EF4-FFF2-40B4-BE49-F238E27FC236}">
                <a16:creationId xmlns:a16="http://schemas.microsoft.com/office/drawing/2014/main" id="{B943B788-088D-46EF-9810-BF2A6F6759B0}"/>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22465164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 sirkler (gradering)">
    <p:spTree>
      <p:nvGrpSpPr>
        <p:cNvPr id="1" name=""/>
        <p:cNvGrpSpPr/>
        <p:nvPr/>
      </p:nvGrpSpPr>
      <p:grpSpPr>
        <a:xfrm>
          <a:off x="0" y="0"/>
          <a:ext cx="0" cy="0"/>
          <a:chOff x="0" y="0"/>
          <a:chExt cx="0" cy="0"/>
        </a:xfrm>
      </p:grpSpPr>
      <p:sp>
        <p:nvSpPr>
          <p:cNvPr id="9" name="Ellipse 8"/>
          <p:cNvSpPr/>
          <p:nvPr userDrawn="1"/>
        </p:nvSpPr>
        <p:spPr>
          <a:xfrm>
            <a:off x="540014" y="1300784"/>
            <a:ext cx="2559047" cy="2559047"/>
          </a:xfrm>
          <a:prstGeom prst="ellipse">
            <a:avLst/>
          </a:prstGeom>
          <a:gradFill>
            <a:gsLst>
              <a:gs pos="0">
                <a:schemeClr val="tx1"/>
              </a:gs>
              <a:gs pos="100000">
                <a:srgbClr val="0D2D4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Ellipse 29"/>
          <p:cNvSpPr/>
          <p:nvPr userDrawn="1"/>
        </p:nvSpPr>
        <p:spPr>
          <a:xfrm>
            <a:off x="3292476" y="1300784"/>
            <a:ext cx="2559047" cy="2559047"/>
          </a:xfrm>
          <a:prstGeom prst="ellipse">
            <a:avLst/>
          </a:prstGeom>
          <a:gradFill>
            <a:gsLst>
              <a:gs pos="0">
                <a:schemeClr val="tx1"/>
              </a:gs>
              <a:gs pos="100000">
                <a:srgbClr val="0D2D4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Ellipse 33"/>
          <p:cNvSpPr/>
          <p:nvPr userDrawn="1"/>
        </p:nvSpPr>
        <p:spPr>
          <a:xfrm>
            <a:off x="6044939" y="1300784"/>
            <a:ext cx="2559047" cy="2559047"/>
          </a:xfrm>
          <a:prstGeom prst="ellipse">
            <a:avLst/>
          </a:prstGeom>
          <a:gradFill>
            <a:gsLst>
              <a:gs pos="0">
                <a:schemeClr val="tx1"/>
              </a:gs>
              <a:gs pos="100000">
                <a:srgbClr val="0D2D4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lassholder for tekst 2"/>
          <p:cNvSpPr>
            <a:spLocks noGrp="1"/>
          </p:cNvSpPr>
          <p:nvPr>
            <p:ph type="body" sz="quarter" idx="20" hasCustomPrompt="1"/>
          </p:nvPr>
        </p:nvSpPr>
        <p:spPr>
          <a:xfrm>
            <a:off x="3608386" y="1654175"/>
            <a:ext cx="1927225" cy="1817688"/>
          </a:xfrm>
        </p:spPr>
        <p:txBody>
          <a:bodyPr anchor="ctr" anchorCtr="0"/>
          <a:lstStyle>
            <a:lvl1pPr marL="0" indent="0" algn="ctr">
              <a:buNone/>
              <a:defRPr>
                <a:solidFill>
                  <a:schemeClr val="bg1"/>
                </a:solidFill>
              </a:defRPr>
            </a:lvl1pPr>
          </a:lstStyle>
          <a:p>
            <a:pPr lvl="0"/>
            <a:r>
              <a:rPr lang="nb-NO" dirty="0"/>
              <a:t>Klikk for å redigere tekst</a:t>
            </a:r>
          </a:p>
        </p:txBody>
      </p:sp>
      <p:sp>
        <p:nvSpPr>
          <p:cNvPr id="17" name="Plassholder for tekst 2"/>
          <p:cNvSpPr>
            <a:spLocks noGrp="1"/>
          </p:cNvSpPr>
          <p:nvPr>
            <p:ph type="body" sz="quarter" idx="21" hasCustomPrompt="1"/>
          </p:nvPr>
        </p:nvSpPr>
        <p:spPr>
          <a:xfrm>
            <a:off x="6360849" y="1654175"/>
            <a:ext cx="1927225" cy="1817688"/>
          </a:xfrm>
        </p:spPr>
        <p:txBody>
          <a:bodyPr anchor="ctr" anchorCtr="0"/>
          <a:lstStyle>
            <a:lvl1pPr marL="0" indent="0" algn="ctr">
              <a:buNone/>
              <a:defRPr>
                <a:solidFill>
                  <a:schemeClr val="bg1"/>
                </a:solidFill>
              </a:defRPr>
            </a:lvl1pPr>
          </a:lstStyle>
          <a:p>
            <a:pPr lvl="0"/>
            <a:r>
              <a:rPr lang="nb-NO" dirty="0"/>
              <a:t>Klikk for å redigere tekst</a:t>
            </a:r>
          </a:p>
        </p:txBody>
      </p:sp>
      <p:sp>
        <p:nvSpPr>
          <p:cNvPr id="18" name="Plassholder for tekst 2"/>
          <p:cNvSpPr>
            <a:spLocks noGrp="1"/>
          </p:cNvSpPr>
          <p:nvPr>
            <p:ph type="body" sz="quarter" idx="22" hasCustomPrompt="1"/>
          </p:nvPr>
        </p:nvSpPr>
        <p:spPr>
          <a:xfrm>
            <a:off x="855924" y="1654175"/>
            <a:ext cx="1927225" cy="1817688"/>
          </a:xfrm>
        </p:spPr>
        <p:txBody>
          <a:bodyPr anchor="ctr" anchorCtr="0"/>
          <a:lstStyle>
            <a:lvl1pPr marL="0" indent="0" algn="ctr">
              <a:buNone/>
              <a:defRPr>
                <a:solidFill>
                  <a:schemeClr val="bg1"/>
                </a:solidFill>
              </a:defRPr>
            </a:lvl1pPr>
          </a:lstStyle>
          <a:p>
            <a:pPr lvl="0"/>
            <a:r>
              <a:rPr lang="nb-NO" dirty="0"/>
              <a:t>Klikk for å redigere tekst</a:t>
            </a:r>
          </a:p>
        </p:txBody>
      </p:sp>
      <p:sp>
        <p:nvSpPr>
          <p:cNvPr id="11" name="Plassholder for bunntekst 4">
            <a:extLst>
              <a:ext uri="{FF2B5EF4-FFF2-40B4-BE49-F238E27FC236}">
                <a16:creationId xmlns:a16="http://schemas.microsoft.com/office/drawing/2014/main" id="{F65E5065-A6EC-4544-87F5-40CC3C8F7B44}"/>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2" name="Plassholder for lysbildenummer 5">
            <a:extLst>
              <a:ext uri="{FF2B5EF4-FFF2-40B4-BE49-F238E27FC236}">
                <a16:creationId xmlns:a16="http://schemas.microsoft.com/office/drawing/2014/main" id="{9A953DBB-B765-464A-AA6C-3BDF124DAB0C}"/>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3" name="Plassholder for dato 3">
            <a:extLst>
              <a:ext uri="{FF2B5EF4-FFF2-40B4-BE49-F238E27FC236}">
                <a16:creationId xmlns:a16="http://schemas.microsoft.com/office/drawing/2014/main" id="{3CF83408-74E9-4E0F-AD22-BF562FF1AD4C}"/>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351348462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 sirkler (svart)">
    <p:spTree>
      <p:nvGrpSpPr>
        <p:cNvPr id="1" name=""/>
        <p:cNvGrpSpPr/>
        <p:nvPr/>
      </p:nvGrpSpPr>
      <p:grpSpPr>
        <a:xfrm>
          <a:off x="0" y="0"/>
          <a:ext cx="0" cy="0"/>
          <a:chOff x="0" y="0"/>
          <a:chExt cx="0" cy="0"/>
        </a:xfrm>
      </p:grpSpPr>
      <p:sp>
        <p:nvSpPr>
          <p:cNvPr id="9" name="Ellipse 8"/>
          <p:cNvSpPr/>
          <p:nvPr userDrawn="1"/>
        </p:nvSpPr>
        <p:spPr>
          <a:xfrm>
            <a:off x="540014" y="1300784"/>
            <a:ext cx="2559047" cy="25590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Ellipse 29"/>
          <p:cNvSpPr/>
          <p:nvPr userDrawn="1"/>
        </p:nvSpPr>
        <p:spPr>
          <a:xfrm>
            <a:off x="3292476" y="1300784"/>
            <a:ext cx="2559047" cy="25590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Ellipse 33"/>
          <p:cNvSpPr/>
          <p:nvPr userDrawn="1"/>
        </p:nvSpPr>
        <p:spPr>
          <a:xfrm>
            <a:off x="6044939" y="1300784"/>
            <a:ext cx="2559047" cy="25590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lassholder for tekst 2"/>
          <p:cNvSpPr>
            <a:spLocks noGrp="1"/>
          </p:cNvSpPr>
          <p:nvPr>
            <p:ph type="body" sz="quarter" idx="20" hasCustomPrompt="1"/>
          </p:nvPr>
        </p:nvSpPr>
        <p:spPr>
          <a:xfrm>
            <a:off x="3608386" y="1654175"/>
            <a:ext cx="1927225" cy="1817688"/>
          </a:xfrm>
        </p:spPr>
        <p:txBody>
          <a:bodyPr anchor="ctr" anchorCtr="0"/>
          <a:lstStyle>
            <a:lvl1pPr marL="0" indent="0" algn="ctr">
              <a:buNone/>
              <a:defRPr>
                <a:solidFill>
                  <a:schemeClr val="bg1"/>
                </a:solidFill>
              </a:defRPr>
            </a:lvl1pPr>
          </a:lstStyle>
          <a:p>
            <a:pPr lvl="0"/>
            <a:r>
              <a:rPr lang="nb-NO" dirty="0"/>
              <a:t>Klikk for å redigere tekst</a:t>
            </a:r>
          </a:p>
        </p:txBody>
      </p:sp>
      <p:sp>
        <p:nvSpPr>
          <p:cNvPr id="17" name="Plassholder for tekst 2"/>
          <p:cNvSpPr>
            <a:spLocks noGrp="1"/>
          </p:cNvSpPr>
          <p:nvPr>
            <p:ph type="body" sz="quarter" idx="21" hasCustomPrompt="1"/>
          </p:nvPr>
        </p:nvSpPr>
        <p:spPr>
          <a:xfrm>
            <a:off x="6360849" y="1654175"/>
            <a:ext cx="1927225" cy="1817688"/>
          </a:xfrm>
        </p:spPr>
        <p:txBody>
          <a:bodyPr anchor="ctr" anchorCtr="0"/>
          <a:lstStyle>
            <a:lvl1pPr marL="0" indent="0" algn="ctr">
              <a:buNone/>
              <a:defRPr>
                <a:solidFill>
                  <a:schemeClr val="bg1"/>
                </a:solidFill>
              </a:defRPr>
            </a:lvl1pPr>
          </a:lstStyle>
          <a:p>
            <a:pPr lvl="0"/>
            <a:r>
              <a:rPr lang="nb-NO" dirty="0"/>
              <a:t>Klikk for å redigere tekst</a:t>
            </a:r>
          </a:p>
        </p:txBody>
      </p:sp>
      <p:sp>
        <p:nvSpPr>
          <p:cNvPr id="18" name="Plassholder for tekst 2"/>
          <p:cNvSpPr>
            <a:spLocks noGrp="1"/>
          </p:cNvSpPr>
          <p:nvPr>
            <p:ph type="body" sz="quarter" idx="22" hasCustomPrompt="1"/>
          </p:nvPr>
        </p:nvSpPr>
        <p:spPr>
          <a:xfrm>
            <a:off x="855924" y="1654175"/>
            <a:ext cx="1927225" cy="1817688"/>
          </a:xfrm>
        </p:spPr>
        <p:txBody>
          <a:bodyPr anchor="ctr" anchorCtr="0"/>
          <a:lstStyle>
            <a:lvl1pPr marL="0" indent="0" algn="ctr">
              <a:buNone/>
              <a:defRPr>
                <a:solidFill>
                  <a:schemeClr val="bg1"/>
                </a:solidFill>
              </a:defRPr>
            </a:lvl1pPr>
          </a:lstStyle>
          <a:p>
            <a:pPr lvl="0"/>
            <a:r>
              <a:rPr lang="nb-NO" dirty="0"/>
              <a:t>Klikk for å redigere tekst</a:t>
            </a:r>
          </a:p>
        </p:txBody>
      </p:sp>
      <p:sp>
        <p:nvSpPr>
          <p:cNvPr id="11" name="Plassholder for bunntekst 4">
            <a:extLst>
              <a:ext uri="{FF2B5EF4-FFF2-40B4-BE49-F238E27FC236}">
                <a16:creationId xmlns:a16="http://schemas.microsoft.com/office/drawing/2014/main" id="{3D0E19C4-257A-4F87-B54E-AD341AFB840A}"/>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2" name="Plassholder for lysbildenummer 5">
            <a:extLst>
              <a:ext uri="{FF2B5EF4-FFF2-40B4-BE49-F238E27FC236}">
                <a16:creationId xmlns:a16="http://schemas.microsoft.com/office/drawing/2014/main" id="{B70E037C-7210-4627-A719-91AD1A26AA21}"/>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3" name="Plassholder for dato 3">
            <a:extLst>
              <a:ext uri="{FF2B5EF4-FFF2-40B4-BE49-F238E27FC236}">
                <a16:creationId xmlns:a16="http://schemas.microsoft.com/office/drawing/2014/main" id="{6CCF1D6A-BB9E-44B2-8B8E-B2FDFCCAEEDD}"/>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315033304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3 sirkler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9" name="Ellipse 8"/>
          <p:cNvSpPr/>
          <p:nvPr userDrawn="1"/>
        </p:nvSpPr>
        <p:spPr>
          <a:xfrm>
            <a:off x="540014" y="1300784"/>
            <a:ext cx="2559047" cy="25590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Ellipse 29"/>
          <p:cNvSpPr/>
          <p:nvPr userDrawn="1"/>
        </p:nvSpPr>
        <p:spPr>
          <a:xfrm>
            <a:off x="3292476" y="1300784"/>
            <a:ext cx="2559047" cy="25590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Ellipse 33"/>
          <p:cNvSpPr/>
          <p:nvPr userDrawn="1"/>
        </p:nvSpPr>
        <p:spPr>
          <a:xfrm>
            <a:off x="6044939" y="1300784"/>
            <a:ext cx="2559047" cy="25590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lassholder for tekst 2"/>
          <p:cNvSpPr>
            <a:spLocks noGrp="1"/>
          </p:cNvSpPr>
          <p:nvPr>
            <p:ph type="body" sz="quarter" idx="20" hasCustomPrompt="1"/>
          </p:nvPr>
        </p:nvSpPr>
        <p:spPr>
          <a:xfrm>
            <a:off x="3608386" y="1654175"/>
            <a:ext cx="1927225" cy="1817688"/>
          </a:xfrm>
        </p:spPr>
        <p:txBody>
          <a:bodyPr anchor="ctr" anchorCtr="0"/>
          <a:lstStyle>
            <a:lvl1pPr marL="0" indent="0" algn="ctr">
              <a:buNone/>
              <a:defRPr/>
            </a:lvl1pPr>
          </a:lstStyle>
          <a:p>
            <a:pPr lvl="0"/>
            <a:r>
              <a:rPr lang="nb-NO" dirty="0"/>
              <a:t>Klikk for å redigere tekst</a:t>
            </a:r>
          </a:p>
        </p:txBody>
      </p:sp>
      <p:sp>
        <p:nvSpPr>
          <p:cNvPr id="17" name="Plassholder for tekst 2"/>
          <p:cNvSpPr>
            <a:spLocks noGrp="1"/>
          </p:cNvSpPr>
          <p:nvPr>
            <p:ph type="body" sz="quarter" idx="21" hasCustomPrompt="1"/>
          </p:nvPr>
        </p:nvSpPr>
        <p:spPr>
          <a:xfrm>
            <a:off x="6360849" y="1654175"/>
            <a:ext cx="1927225" cy="1817688"/>
          </a:xfrm>
        </p:spPr>
        <p:txBody>
          <a:bodyPr anchor="ctr" anchorCtr="0"/>
          <a:lstStyle>
            <a:lvl1pPr marL="0" indent="0" algn="ctr">
              <a:buNone/>
              <a:defRPr/>
            </a:lvl1pPr>
          </a:lstStyle>
          <a:p>
            <a:pPr lvl="0"/>
            <a:r>
              <a:rPr lang="nb-NO" dirty="0"/>
              <a:t>Klikk for å redigere tekst</a:t>
            </a:r>
          </a:p>
        </p:txBody>
      </p:sp>
      <p:sp>
        <p:nvSpPr>
          <p:cNvPr id="18" name="Plassholder for tekst 2"/>
          <p:cNvSpPr>
            <a:spLocks noGrp="1"/>
          </p:cNvSpPr>
          <p:nvPr>
            <p:ph type="body" sz="quarter" idx="22" hasCustomPrompt="1"/>
          </p:nvPr>
        </p:nvSpPr>
        <p:spPr>
          <a:xfrm>
            <a:off x="855924" y="1654175"/>
            <a:ext cx="1927225" cy="1817688"/>
          </a:xfrm>
        </p:spPr>
        <p:txBody>
          <a:bodyPr anchor="ctr" anchorCtr="0"/>
          <a:lstStyle>
            <a:lvl1pPr marL="0" indent="0" algn="ctr">
              <a:buNone/>
              <a:defRPr/>
            </a:lvl1pPr>
          </a:lstStyle>
          <a:p>
            <a:pPr lvl="0"/>
            <a:r>
              <a:rPr lang="nb-NO" dirty="0"/>
              <a:t>Klikk for å redigere tekst</a:t>
            </a:r>
          </a:p>
        </p:txBody>
      </p:sp>
      <p:pic>
        <p:nvPicPr>
          <p:cNvPr id="16" name="Bilde 15" descr="Logo">
            <a:extLst>
              <a:ext uri="{FF2B5EF4-FFF2-40B4-BE49-F238E27FC236}">
                <a16:creationId xmlns:a16="http://schemas.microsoft.com/office/drawing/2014/main" id="{B81F40F6-D169-405C-8D23-4102C5BF10C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93249" y="223285"/>
            <a:ext cx="1202242" cy="337414"/>
          </a:xfrm>
          <a:prstGeom prst="rect">
            <a:avLst/>
          </a:prstGeom>
        </p:spPr>
      </p:pic>
      <p:sp>
        <p:nvSpPr>
          <p:cNvPr id="19" name="Plassholder for bunntekst 4">
            <a:extLst>
              <a:ext uri="{FF2B5EF4-FFF2-40B4-BE49-F238E27FC236}">
                <a16:creationId xmlns:a16="http://schemas.microsoft.com/office/drawing/2014/main" id="{8C27AD52-AD46-4173-9809-C3D56E12C49F}"/>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20" name="Plassholder for lysbildenummer 5">
            <a:extLst>
              <a:ext uri="{FF2B5EF4-FFF2-40B4-BE49-F238E27FC236}">
                <a16:creationId xmlns:a16="http://schemas.microsoft.com/office/drawing/2014/main" id="{8D107FE3-F313-4276-83C5-6F889FFCD0AE}"/>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21" name="Plassholder for dato 3">
            <a:extLst>
              <a:ext uri="{FF2B5EF4-FFF2-40B4-BE49-F238E27FC236}">
                <a16:creationId xmlns:a16="http://schemas.microsoft.com/office/drawing/2014/main" id="{50F26E43-9587-4D87-A654-78765B83E48C}"/>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43043251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 bilde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842963"/>
            <a:ext cx="9144000" cy="3924300"/>
          </a:xfrm>
          <a:solidFill>
            <a:schemeClr val="bg2"/>
          </a:solidFill>
        </p:spPr>
        <p:txBody>
          <a:bodyPr/>
          <a:lstStyle>
            <a:lvl1pPr marL="0" indent="0" algn="ctr">
              <a:buNone/>
              <a:defRPr sz="1400"/>
            </a:lvl1pPr>
          </a:lstStyle>
          <a:p>
            <a:r>
              <a:rPr lang="nb-NO"/>
              <a:t>Klikk på ikonet for å legge til et bilde</a:t>
            </a:r>
            <a:endParaRPr lang="en-GB" dirty="0"/>
          </a:p>
        </p:txBody>
      </p:sp>
      <p:sp>
        <p:nvSpPr>
          <p:cNvPr id="7" name="Plassholder for bunntekst 4">
            <a:extLst>
              <a:ext uri="{FF2B5EF4-FFF2-40B4-BE49-F238E27FC236}">
                <a16:creationId xmlns:a16="http://schemas.microsoft.com/office/drawing/2014/main" id="{961D00E2-2C71-443B-BE08-2328398A3740}"/>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9" name="Plassholder for lysbildenummer 5">
            <a:extLst>
              <a:ext uri="{FF2B5EF4-FFF2-40B4-BE49-F238E27FC236}">
                <a16:creationId xmlns:a16="http://schemas.microsoft.com/office/drawing/2014/main" id="{C30A838F-5C05-4846-A5D7-CA7941A5224F}"/>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0" name="Plassholder for dato 3">
            <a:extLst>
              <a:ext uri="{FF2B5EF4-FFF2-40B4-BE49-F238E27FC236}">
                <a16:creationId xmlns:a16="http://schemas.microsoft.com/office/drawing/2014/main" id="{07392BA0-9C79-4B71-86BB-2581973BA55E}"/>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369877032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1 bilde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842963"/>
            <a:ext cx="9143999" cy="3924300"/>
          </a:xfrm>
          <a:solidFill>
            <a:schemeClr val="bg2"/>
          </a:solidFill>
        </p:spPr>
        <p:txBody>
          <a:bodyPr/>
          <a:lstStyle>
            <a:lvl1pPr marL="0" indent="0" algn="ctr">
              <a:buNone/>
              <a:defRPr/>
            </a:lvl1pPr>
          </a:lstStyle>
          <a:p>
            <a:r>
              <a:rPr lang="nb-NO"/>
              <a:t>Klikk på ikonet for å legge til et bilde</a:t>
            </a:r>
            <a:endParaRPr lang="en-GB" dirty="0"/>
          </a:p>
        </p:txBody>
      </p:sp>
      <p:pic>
        <p:nvPicPr>
          <p:cNvPr id="7" name="Bilde 6">
            <a:extLst>
              <a:ext uri="{FF2B5EF4-FFF2-40B4-BE49-F238E27FC236}">
                <a16:creationId xmlns:a16="http://schemas.microsoft.com/office/drawing/2014/main" id="{A458877F-9F62-4DCC-941A-C2CED038CBE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20545" y="239764"/>
            <a:ext cx="1202242" cy="337414"/>
          </a:xfrm>
          <a:prstGeom prst="rect">
            <a:avLst/>
          </a:prstGeom>
        </p:spPr>
      </p:pic>
      <p:sp>
        <p:nvSpPr>
          <p:cNvPr id="9" name="Plassholder for bunntekst 4">
            <a:extLst>
              <a:ext uri="{FF2B5EF4-FFF2-40B4-BE49-F238E27FC236}">
                <a16:creationId xmlns:a16="http://schemas.microsoft.com/office/drawing/2014/main" id="{C423B048-EABE-467A-8271-7626163E7DF1}"/>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0" name="Plassholder for lysbildenummer 5">
            <a:extLst>
              <a:ext uri="{FF2B5EF4-FFF2-40B4-BE49-F238E27FC236}">
                <a16:creationId xmlns:a16="http://schemas.microsoft.com/office/drawing/2014/main" id="{CAF8314C-BE01-436A-877D-015041EE0D3E}"/>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1" name="Plassholder for dato 3">
            <a:extLst>
              <a:ext uri="{FF2B5EF4-FFF2-40B4-BE49-F238E27FC236}">
                <a16:creationId xmlns:a16="http://schemas.microsoft.com/office/drawing/2014/main" id="{84E16BE6-C9FD-46F9-8B42-0D506BC9C16C}"/>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309901608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llage 2 bilder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949325"/>
            <a:ext cx="4572000" cy="3817938"/>
          </a:xfrm>
          <a:solidFill>
            <a:schemeClr val="bg2"/>
          </a:solidFill>
        </p:spPr>
        <p:txBody>
          <a:bodyPr>
            <a:normAutofit/>
          </a:bodyPr>
          <a:lstStyle>
            <a:lvl1pPr marL="0" indent="0" algn="ctr">
              <a:buNone/>
              <a:defRPr sz="1400"/>
            </a:lvl1pPr>
          </a:lstStyle>
          <a:p>
            <a:r>
              <a:rPr lang="nb-NO"/>
              <a:t>Klikk på ikonet for å legge til et bilde</a:t>
            </a:r>
            <a:endParaRPr lang="en-GB" dirty="0"/>
          </a:p>
        </p:txBody>
      </p:sp>
      <p:sp>
        <p:nvSpPr>
          <p:cNvPr id="11" name="Plassholder for bilde 7"/>
          <p:cNvSpPr>
            <a:spLocks noGrp="1"/>
          </p:cNvSpPr>
          <p:nvPr>
            <p:ph type="pic" sz="quarter" idx="27"/>
          </p:nvPr>
        </p:nvSpPr>
        <p:spPr>
          <a:xfrm>
            <a:off x="4572000" y="949325"/>
            <a:ext cx="4572000" cy="3817938"/>
          </a:xfrm>
          <a:solidFill>
            <a:schemeClr val="bg2"/>
          </a:solidFill>
        </p:spPr>
        <p:txBody>
          <a:bodyPr/>
          <a:lstStyle>
            <a:lvl1pPr marL="0" indent="0" algn="ctr">
              <a:buNone/>
              <a:defRPr sz="1400"/>
            </a:lvl1pPr>
          </a:lstStyle>
          <a:p>
            <a:r>
              <a:rPr lang="nb-NO"/>
              <a:t>Klikk på ikonet for å legge til et bilde</a:t>
            </a:r>
            <a:endParaRPr lang="en-GB" dirty="0"/>
          </a:p>
        </p:txBody>
      </p:sp>
      <p:sp>
        <p:nvSpPr>
          <p:cNvPr id="7" name="Plassholder for bunntekst 4">
            <a:extLst>
              <a:ext uri="{FF2B5EF4-FFF2-40B4-BE49-F238E27FC236}">
                <a16:creationId xmlns:a16="http://schemas.microsoft.com/office/drawing/2014/main" id="{ED0FE798-3379-4555-812C-B535EA802396}"/>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9" name="Plassholder for lysbildenummer 5">
            <a:extLst>
              <a:ext uri="{FF2B5EF4-FFF2-40B4-BE49-F238E27FC236}">
                <a16:creationId xmlns:a16="http://schemas.microsoft.com/office/drawing/2014/main" id="{1A0D79C7-88ED-400B-A198-9385A5249A71}"/>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0" name="Plassholder for dato 3">
            <a:extLst>
              <a:ext uri="{FF2B5EF4-FFF2-40B4-BE49-F238E27FC236}">
                <a16:creationId xmlns:a16="http://schemas.microsoft.com/office/drawing/2014/main" id="{D5EA4ABB-BD6C-45E4-A597-696EB7E33A37}"/>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14908284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rside – Vold og overgrep mot barn">
    <p:spTree>
      <p:nvGrpSpPr>
        <p:cNvPr id="1" name=""/>
        <p:cNvGrpSpPr/>
        <p:nvPr/>
      </p:nvGrpSpPr>
      <p:grpSpPr>
        <a:xfrm>
          <a:off x="0" y="0"/>
          <a:ext cx="0" cy="0"/>
          <a:chOff x="0" y="0"/>
          <a:chExt cx="0" cy="0"/>
        </a:xfrm>
      </p:grpSpPr>
      <p:pic>
        <p:nvPicPr>
          <p:cNvPr id="7" name="Bilde 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842963"/>
            <a:ext cx="9144000" cy="3889375"/>
          </a:xfrm>
          <a:prstGeom prst="rect">
            <a:avLst/>
          </a:prstGeom>
        </p:spPr>
      </p:pic>
      <p:pic>
        <p:nvPicPr>
          <p:cNvPr id="15" name="Bilde 14">
            <a:extLst>
              <a:ext uri="{FF2B5EF4-FFF2-40B4-BE49-F238E27FC236}">
                <a16:creationId xmlns:a16="http://schemas.microsoft.com/office/drawing/2014/main" id="{AA80F646-8BB1-4F03-8D8D-31703E9C03A3}"/>
              </a:ext>
            </a:extLst>
          </p:cNvPr>
          <p:cNvPicPr>
            <a:picLocks noChangeAspect="1"/>
          </p:cNvPicPr>
          <p:nvPr userDrawn="1"/>
        </p:nvPicPr>
        <p:blipFill>
          <a:blip r:embed="rId3"/>
          <a:stretch>
            <a:fillRect/>
          </a:stretch>
        </p:blipFill>
        <p:spPr>
          <a:xfrm>
            <a:off x="0" y="842963"/>
            <a:ext cx="9144000" cy="57091"/>
          </a:xfrm>
          <a:prstGeom prst="rect">
            <a:avLst/>
          </a:prstGeom>
        </p:spPr>
      </p:pic>
      <p:sp>
        <p:nvSpPr>
          <p:cNvPr id="23" name="Plassholder for bunntekst 4">
            <a:extLst>
              <a:ext uri="{FF2B5EF4-FFF2-40B4-BE49-F238E27FC236}">
                <a16:creationId xmlns:a16="http://schemas.microsoft.com/office/drawing/2014/main" id="{460D9DD0-47D6-4BC1-9602-6CEE3EF5184F}"/>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24" name="Plassholder for lysbildenummer 5">
            <a:extLst>
              <a:ext uri="{FF2B5EF4-FFF2-40B4-BE49-F238E27FC236}">
                <a16:creationId xmlns:a16="http://schemas.microsoft.com/office/drawing/2014/main" id="{0AB3B823-8003-411B-B448-E72DC75BCA41}"/>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5" name="Plassholder for dato 3">
            <a:extLst>
              <a:ext uri="{FF2B5EF4-FFF2-40B4-BE49-F238E27FC236}">
                <a16:creationId xmlns:a16="http://schemas.microsoft.com/office/drawing/2014/main" id="{0E44960D-8171-436A-BDCB-E46249E2D752}"/>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17.11.2022</a:t>
            </a:fld>
            <a:endParaRPr lang="en-GB" dirty="0"/>
          </a:p>
        </p:txBody>
      </p:sp>
      <p:sp>
        <p:nvSpPr>
          <p:cNvPr id="26" name="Tittel 1">
            <a:extLst>
              <a:ext uri="{FF2B5EF4-FFF2-40B4-BE49-F238E27FC236}">
                <a16:creationId xmlns:a16="http://schemas.microsoft.com/office/drawing/2014/main" id="{822F913D-4ACB-48F4-931F-161D2E3E338C}"/>
              </a:ext>
            </a:extLst>
          </p:cNvPr>
          <p:cNvSpPr>
            <a:spLocks noGrp="1"/>
          </p:cNvSpPr>
          <p:nvPr>
            <p:ph type="ctrTitle" hasCustomPrompt="1"/>
          </p:nvPr>
        </p:nvSpPr>
        <p:spPr>
          <a:xfrm>
            <a:off x="3708002" y="1419225"/>
            <a:ext cx="4896247" cy="911656"/>
          </a:xfrm>
        </p:spPr>
        <p:txBody>
          <a:bodyPr anchor="b">
            <a:normAutofit/>
          </a:bodyPr>
          <a:lstStyle>
            <a:lvl1pPr algn="r">
              <a:defRPr sz="3000">
                <a:solidFill>
                  <a:schemeClr val="bg1"/>
                </a:solidFill>
              </a:defRPr>
            </a:lvl1pPr>
          </a:lstStyle>
          <a:p>
            <a:r>
              <a:rPr lang="nb-NO" dirty="0"/>
              <a:t>Klikk for å </a:t>
            </a:r>
            <a:br>
              <a:rPr lang="nb-NO" dirty="0"/>
            </a:br>
            <a:r>
              <a:rPr lang="nb-NO" dirty="0"/>
              <a:t>redigere tittel</a:t>
            </a:r>
            <a:endParaRPr lang="en-GB" dirty="0"/>
          </a:p>
        </p:txBody>
      </p:sp>
      <p:sp>
        <p:nvSpPr>
          <p:cNvPr id="27" name="Undertittel 2">
            <a:extLst>
              <a:ext uri="{FF2B5EF4-FFF2-40B4-BE49-F238E27FC236}">
                <a16:creationId xmlns:a16="http://schemas.microsoft.com/office/drawing/2014/main" id="{35C8921B-0855-41F1-934D-7632DE3A5892}"/>
              </a:ext>
            </a:extLst>
          </p:cNvPr>
          <p:cNvSpPr>
            <a:spLocks noGrp="1"/>
          </p:cNvSpPr>
          <p:nvPr>
            <p:ph type="subTitle" idx="1"/>
          </p:nvPr>
        </p:nvSpPr>
        <p:spPr>
          <a:xfrm>
            <a:off x="3708002" y="2490382"/>
            <a:ext cx="4895983" cy="1810155"/>
          </a:xfrm>
        </p:spPr>
        <p:txBody>
          <a:bodyPr>
            <a:normAutofit/>
          </a:bodyPr>
          <a:lstStyle>
            <a:lvl1pPr marL="0" indent="0" algn="r">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dirty="0"/>
          </a:p>
        </p:txBody>
      </p:sp>
      <p:sp>
        <p:nvSpPr>
          <p:cNvPr id="11" name="Rektangel 10">
            <a:extLst>
              <a:ext uri="{FF2B5EF4-FFF2-40B4-BE49-F238E27FC236}">
                <a16:creationId xmlns:a16="http://schemas.microsoft.com/office/drawing/2014/main" id="{E8B87DA9-F691-460D-A43A-083BBC7116E7}"/>
              </a:ext>
            </a:extLst>
          </p:cNvPr>
          <p:cNvSpPr/>
          <p:nvPr userDrawn="1"/>
        </p:nvSpPr>
        <p:spPr>
          <a:xfrm>
            <a:off x="5723996" y="631760"/>
            <a:ext cx="2880254" cy="211203"/>
          </a:xfrm>
          <a:prstGeom prst="rect">
            <a:avLst/>
          </a:prstGeom>
        </p:spPr>
        <p:txBody>
          <a:bodyPr wrap="square" rIns="0" bIns="72000">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nb-NO" sz="600" b="1" kern="1200" dirty="0">
                <a:solidFill>
                  <a:schemeClr val="tx1"/>
                </a:solidFill>
                <a:latin typeface="+mj-lt"/>
                <a:ea typeface="Times New Roman" panose="02020603050405020304" pitchFamily="18" charset="0"/>
                <a:cs typeface="Arial" charset="0"/>
              </a:rPr>
              <a:t>NORWEGIAN POLICE SHARED SERVICES</a:t>
            </a: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Collage 2 bilder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949325"/>
            <a:ext cx="4572000" cy="3817938"/>
          </a:xfrm>
          <a:solidFill>
            <a:schemeClr val="bg2"/>
          </a:solidFill>
        </p:spPr>
        <p:txBody>
          <a:bodyPr>
            <a:normAutofit/>
          </a:bodyPr>
          <a:lstStyle>
            <a:lvl1pPr marL="0" indent="0" algn="ctr">
              <a:buNone/>
              <a:defRPr sz="1400"/>
            </a:lvl1pPr>
          </a:lstStyle>
          <a:p>
            <a:r>
              <a:rPr lang="nb-NO"/>
              <a:t>Klikk på ikonet for å legge til et bilde</a:t>
            </a:r>
            <a:endParaRPr lang="en-GB" dirty="0"/>
          </a:p>
        </p:txBody>
      </p:sp>
      <p:sp>
        <p:nvSpPr>
          <p:cNvPr id="11" name="Plassholder for bilde 7"/>
          <p:cNvSpPr>
            <a:spLocks noGrp="1"/>
          </p:cNvSpPr>
          <p:nvPr>
            <p:ph type="pic" sz="quarter" idx="27"/>
          </p:nvPr>
        </p:nvSpPr>
        <p:spPr>
          <a:xfrm>
            <a:off x="4572000" y="949325"/>
            <a:ext cx="4572001" cy="3817938"/>
          </a:xfrm>
          <a:solidFill>
            <a:schemeClr val="bg2"/>
          </a:solidFill>
        </p:spPr>
        <p:txBody>
          <a:bodyPr>
            <a:normAutofit/>
          </a:bodyPr>
          <a:lstStyle>
            <a:lvl1pPr marL="0" indent="0" algn="ctr">
              <a:buNone/>
              <a:defRPr sz="1400"/>
            </a:lvl1pPr>
          </a:lstStyle>
          <a:p>
            <a:r>
              <a:rPr lang="nb-NO"/>
              <a:t>Klikk på ikonet for å legge til et bilde</a:t>
            </a:r>
            <a:endParaRPr lang="en-GB" dirty="0"/>
          </a:p>
        </p:txBody>
      </p:sp>
      <p:pic>
        <p:nvPicPr>
          <p:cNvPr id="10" name="Bilde 9">
            <a:extLst>
              <a:ext uri="{FF2B5EF4-FFF2-40B4-BE49-F238E27FC236}">
                <a16:creationId xmlns:a16="http://schemas.microsoft.com/office/drawing/2014/main" id="{1469793F-2922-42EE-8D95-6B99BBA9B52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20545" y="239764"/>
            <a:ext cx="1202242" cy="337414"/>
          </a:xfrm>
          <a:prstGeom prst="rect">
            <a:avLst/>
          </a:prstGeom>
        </p:spPr>
      </p:pic>
      <p:sp>
        <p:nvSpPr>
          <p:cNvPr id="12" name="Plassholder for bunntekst 4">
            <a:extLst>
              <a:ext uri="{FF2B5EF4-FFF2-40B4-BE49-F238E27FC236}">
                <a16:creationId xmlns:a16="http://schemas.microsoft.com/office/drawing/2014/main" id="{3E6543C4-93A1-4C57-A11A-B317107483B8}"/>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7DFB5915-0D36-456C-BC40-D89A2D0B3D92}"/>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76C1FF13-0E0D-4EC1-AECE-5D2FCC2E0C9D}"/>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96466180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llage 3 bilder A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949325"/>
            <a:ext cx="5468938" cy="3817938"/>
          </a:xfrm>
          <a:solidFill>
            <a:schemeClr val="bg2"/>
          </a:solidFill>
        </p:spPr>
        <p:txBody>
          <a:bodyPr>
            <a:normAutofit/>
          </a:bodyPr>
          <a:lstStyle>
            <a:lvl1pPr marL="0" indent="0" algn="ctr">
              <a:buNone/>
              <a:defRPr sz="1400"/>
            </a:lvl1pPr>
          </a:lstStyle>
          <a:p>
            <a:r>
              <a:rPr lang="nb-NO"/>
              <a:t>Klikk på ikonet for å legge til et bilde</a:t>
            </a:r>
            <a:endParaRPr lang="en-GB" dirty="0"/>
          </a:p>
        </p:txBody>
      </p:sp>
      <p:sp>
        <p:nvSpPr>
          <p:cNvPr id="11" name="Plassholder for bilde 7"/>
          <p:cNvSpPr>
            <a:spLocks noGrp="1"/>
          </p:cNvSpPr>
          <p:nvPr>
            <p:ph type="pic" sz="quarter" idx="27"/>
          </p:nvPr>
        </p:nvSpPr>
        <p:spPr>
          <a:xfrm>
            <a:off x="5508625" y="949325"/>
            <a:ext cx="3635376" cy="1979857"/>
          </a:xfrm>
          <a:solidFill>
            <a:schemeClr val="bg2"/>
          </a:solidFill>
        </p:spPr>
        <p:txBody>
          <a:bodyPr/>
          <a:lstStyle>
            <a:lvl1pPr marL="0" indent="0" algn="ctr">
              <a:buFont typeface="Arial" panose="020B0604020202020204" pitchFamily="34" charset="0"/>
              <a:buNone/>
              <a:defRPr sz="1400"/>
            </a:lvl1pPr>
          </a:lstStyle>
          <a:p>
            <a:r>
              <a:rPr lang="nb-NO"/>
              <a:t>Klikk på ikonet for å legge til et bilde</a:t>
            </a:r>
            <a:endParaRPr lang="en-GB" dirty="0"/>
          </a:p>
        </p:txBody>
      </p:sp>
      <p:sp>
        <p:nvSpPr>
          <p:cNvPr id="12" name="Plassholder for bilde 7"/>
          <p:cNvSpPr>
            <a:spLocks noGrp="1"/>
          </p:cNvSpPr>
          <p:nvPr>
            <p:ph type="pic" sz="quarter" idx="28"/>
          </p:nvPr>
        </p:nvSpPr>
        <p:spPr>
          <a:xfrm>
            <a:off x="5508625" y="2974463"/>
            <a:ext cx="3635376" cy="1792799"/>
          </a:xfrm>
          <a:solidFill>
            <a:schemeClr val="bg2"/>
          </a:solidFill>
        </p:spPr>
        <p:txBody>
          <a:bodyPr>
            <a:normAutofit/>
          </a:bodyPr>
          <a:lstStyle>
            <a:lvl1pPr marL="0" indent="0" algn="ctr">
              <a:buNone/>
              <a:defRPr sz="1400"/>
            </a:lvl1pPr>
          </a:lstStyle>
          <a:p>
            <a:r>
              <a:rPr lang="nb-NO"/>
              <a:t>Klikk på ikonet for å legge til et bilde</a:t>
            </a:r>
            <a:endParaRPr lang="en-GB" dirty="0"/>
          </a:p>
        </p:txBody>
      </p:sp>
      <p:sp>
        <p:nvSpPr>
          <p:cNvPr id="9" name="Plassholder for bunntekst 4">
            <a:extLst>
              <a:ext uri="{FF2B5EF4-FFF2-40B4-BE49-F238E27FC236}">
                <a16:creationId xmlns:a16="http://schemas.microsoft.com/office/drawing/2014/main" id="{3830E1D0-361D-4108-BC62-A5D7F55FA76A}"/>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0" name="Plassholder for lysbildenummer 5">
            <a:extLst>
              <a:ext uri="{FF2B5EF4-FFF2-40B4-BE49-F238E27FC236}">
                <a16:creationId xmlns:a16="http://schemas.microsoft.com/office/drawing/2014/main" id="{D41E6985-EC8C-47B0-AD6B-E81ED2B4C95D}"/>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3" name="Plassholder for dato 3">
            <a:extLst>
              <a:ext uri="{FF2B5EF4-FFF2-40B4-BE49-F238E27FC236}">
                <a16:creationId xmlns:a16="http://schemas.microsoft.com/office/drawing/2014/main" id="{E8F7B251-D6AC-400E-A9A7-2BD825155C18}"/>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42388333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Collage 3 bilder A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949325"/>
            <a:ext cx="5468938" cy="3817938"/>
          </a:xfrm>
          <a:solidFill>
            <a:schemeClr val="bg2"/>
          </a:solidFill>
        </p:spPr>
        <p:txBody>
          <a:bodyPr/>
          <a:lstStyle>
            <a:lvl1pPr marL="0" indent="0" algn="ctr">
              <a:buNone/>
              <a:defRPr sz="1400"/>
            </a:lvl1pPr>
          </a:lstStyle>
          <a:p>
            <a:r>
              <a:rPr lang="nb-NO"/>
              <a:t>Klikk på ikonet for å legge til et bilde</a:t>
            </a:r>
            <a:endParaRPr lang="en-GB" dirty="0"/>
          </a:p>
        </p:txBody>
      </p:sp>
      <p:sp>
        <p:nvSpPr>
          <p:cNvPr id="11" name="Plassholder for bilde 7"/>
          <p:cNvSpPr>
            <a:spLocks noGrp="1"/>
          </p:cNvSpPr>
          <p:nvPr>
            <p:ph type="pic" sz="quarter" idx="27"/>
          </p:nvPr>
        </p:nvSpPr>
        <p:spPr>
          <a:xfrm>
            <a:off x="5508625" y="949325"/>
            <a:ext cx="3635376" cy="1979857"/>
          </a:xfrm>
          <a:solidFill>
            <a:schemeClr val="bg2"/>
          </a:solidFill>
        </p:spPr>
        <p:txBody>
          <a:bodyPr>
            <a:normAutofit/>
          </a:bodyPr>
          <a:lstStyle>
            <a:lvl1pPr marL="0" indent="0" algn="ctr">
              <a:buNone/>
              <a:defRPr sz="1400"/>
            </a:lvl1pPr>
          </a:lstStyle>
          <a:p>
            <a:r>
              <a:rPr lang="nb-NO"/>
              <a:t>Klikk på ikonet for å legge til et bilde</a:t>
            </a:r>
            <a:endParaRPr lang="en-GB" dirty="0"/>
          </a:p>
        </p:txBody>
      </p:sp>
      <p:sp>
        <p:nvSpPr>
          <p:cNvPr id="12" name="Plassholder for bilde 7"/>
          <p:cNvSpPr>
            <a:spLocks noGrp="1"/>
          </p:cNvSpPr>
          <p:nvPr>
            <p:ph type="pic" sz="quarter" idx="28"/>
          </p:nvPr>
        </p:nvSpPr>
        <p:spPr>
          <a:xfrm>
            <a:off x="5508625" y="2974463"/>
            <a:ext cx="3635376" cy="1792799"/>
          </a:xfrm>
          <a:solidFill>
            <a:schemeClr val="bg2"/>
          </a:solidFill>
        </p:spPr>
        <p:txBody>
          <a:bodyPr>
            <a:normAutofit/>
          </a:bodyPr>
          <a:lstStyle>
            <a:lvl1pPr marL="0" indent="0" algn="ctr">
              <a:buNone/>
              <a:defRPr sz="1400"/>
            </a:lvl1pPr>
          </a:lstStyle>
          <a:p>
            <a:r>
              <a:rPr lang="nb-NO"/>
              <a:t>Klikk på ikonet for å legge til et bilde</a:t>
            </a:r>
            <a:endParaRPr lang="en-GB" dirty="0"/>
          </a:p>
        </p:txBody>
      </p:sp>
      <p:pic>
        <p:nvPicPr>
          <p:cNvPr id="10" name="Bilde 9">
            <a:extLst>
              <a:ext uri="{FF2B5EF4-FFF2-40B4-BE49-F238E27FC236}">
                <a16:creationId xmlns:a16="http://schemas.microsoft.com/office/drawing/2014/main" id="{5E36BFFC-E87C-4B2E-8D32-947FDA8A8CB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20545" y="239764"/>
            <a:ext cx="1202242" cy="337414"/>
          </a:xfrm>
          <a:prstGeom prst="rect">
            <a:avLst/>
          </a:prstGeom>
        </p:spPr>
      </p:pic>
      <p:sp>
        <p:nvSpPr>
          <p:cNvPr id="9" name="Plassholder for bunntekst 4">
            <a:extLst>
              <a:ext uri="{FF2B5EF4-FFF2-40B4-BE49-F238E27FC236}">
                <a16:creationId xmlns:a16="http://schemas.microsoft.com/office/drawing/2014/main" id="{E08137B0-5DD3-4087-8738-E9E4D536B10F}"/>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33165DFA-08F0-4CB9-A63C-8DFEB0FAF9BC}"/>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CC4BE2A0-457F-421F-8488-27B7C12E687E}"/>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79879643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llage 3 bilder B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3708002" y="949325"/>
            <a:ext cx="5435997" cy="3817938"/>
          </a:xfrm>
          <a:solidFill>
            <a:schemeClr val="bg2"/>
          </a:solidFill>
        </p:spPr>
        <p:txBody>
          <a:bodyPr>
            <a:normAutofit/>
          </a:bodyPr>
          <a:lstStyle>
            <a:lvl1pPr marL="0" indent="0" algn="ctr">
              <a:buNone/>
              <a:defRPr sz="1400"/>
            </a:lvl1pPr>
          </a:lstStyle>
          <a:p>
            <a:r>
              <a:rPr lang="nb-NO"/>
              <a:t>Klikk på ikonet for å legge til et bilde</a:t>
            </a:r>
            <a:endParaRPr lang="en-GB" dirty="0"/>
          </a:p>
        </p:txBody>
      </p:sp>
      <p:sp>
        <p:nvSpPr>
          <p:cNvPr id="11" name="Plassholder for bilde 7"/>
          <p:cNvSpPr>
            <a:spLocks noGrp="1"/>
          </p:cNvSpPr>
          <p:nvPr>
            <p:ph type="pic" sz="quarter" idx="27"/>
          </p:nvPr>
        </p:nvSpPr>
        <p:spPr>
          <a:xfrm>
            <a:off x="0" y="949325"/>
            <a:ext cx="3708002" cy="1979857"/>
          </a:xfrm>
          <a:solidFill>
            <a:schemeClr val="bg2"/>
          </a:solidFill>
        </p:spPr>
        <p:txBody>
          <a:bodyPr>
            <a:normAutofit/>
          </a:bodyPr>
          <a:lstStyle>
            <a:lvl1pPr marL="0" indent="0" algn="ctr">
              <a:buNone/>
              <a:defRPr sz="1400"/>
            </a:lvl1pPr>
          </a:lstStyle>
          <a:p>
            <a:r>
              <a:rPr lang="nb-NO"/>
              <a:t>Klikk på ikonet for å legge til et bilde</a:t>
            </a:r>
            <a:endParaRPr lang="en-GB" dirty="0"/>
          </a:p>
        </p:txBody>
      </p:sp>
      <p:sp>
        <p:nvSpPr>
          <p:cNvPr id="12" name="Plassholder for bilde 7"/>
          <p:cNvSpPr>
            <a:spLocks noGrp="1"/>
          </p:cNvSpPr>
          <p:nvPr>
            <p:ph type="pic" sz="quarter" idx="28"/>
          </p:nvPr>
        </p:nvSpPr>
        <p:spPr>
          <a:xfrm>
            <a:off x="0" y="2929183"/>
            <a:ext cx="3708002" cy="1838082"/>
          </a:xfrm>
          <a:solidFill>
            <a:schemeClr val="bg2"/>
          </a:solidFill>
        </p:spPr>
        <p:txBody>
          <a:bodyPr>
            <a:normAutofit/>
          </a:bodyPr>
          <a:lstStyle>
            <a:lvl1pPr marL="0" indent="0" algn="ctr">
              <a:buNone/>
              <a:defRPr sz="1400"/>
            </a:lvl1pPr>
          </a:lstStyle>
          <a:p>
            <a:r>
              <a:rPr lang="nb-NO"/>
              <a:t>Klikk på ikonet for å legge til et bilde</a:t>
            </a:r>
            <a:endParaRPr lang="en-GB" dirty="0"/>
          </a:p>
        </p:txBody>
      </p:sp>
      <p:sp>
        <p:nvSpPr>
          <p:cNvPr id="9" name="Plassholder for bunntekst 4">
            <a:extLst>
              <a:ext uri="{FF2B5EF4-FFF2-40B4-BE49-F238E27FC236}">
                <a16:creationId xmlns:a16="http://schemas.microsoft.com/office/drawing/2014/main" id="{16405EB3-1C5F-4E95-908A-5697D091C338}"/>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0" name="Plassholder for lysbildenummer 5">
            <a:extLst>
              <a:ext uri="{FF2B5EF4-FFF2-40B4-BE49-F238E27FC236}">
                <a16:creationId xmlns:a16="http://schemas.microsoft.com/office/drawing/2014/main" id="{4B6917B2-124F-4778-9D7E-C7E5230EC1CD}"/>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3" name="Plassholder for dato 3">
            <a:extLst>
              <a:ext uri="{FF2B5EF4-FFF2-40B4-BE49-F238E27FC236}">
                <a16:creationId xmlns:a16="http://schemas.microsoft.com/office/drawing/2014/main" id="{C0D63606-88B0-421C-BC8D-DA4D415A4913}"/>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417545477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Collage 3 bilder B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3675062" y="949325"/>
            <a:ext cx="5468938" cy="3817938"/>
          </a:xfrm>
          <a:solidFill>
            <a:schemeClr val="bg2"/>
          </a:solidFill>
        </p:spPr>
        <p:txBody>
          <a:bodyPr>
            <a:normAutofit/>
          </a:bodyPr>
          <a:lstStyle>
            <a:lvl1pPr marL="0" indent="0" algn="ctr">
              <a:buNone/>
              <a:defRPr sz="1400"/>
            </a:lvl1pPr>
          </a:lstStyle>
          <a:p>
            <a:r>
              <a:rPr lang="nb-NO"/>
              <a:t>Klikk på ikonet for å legge til et bilde</a:t>
            </a:r>
            <a:endParaRPr lang="en-GB" dirty="0"/>
          </a:p>
        </p:txBody>
      </p:sp>
      <p:sp>
        <p:nvSpPr>
          <p:cNvPr id="11" name="Plassholder for bilde 7"/>
          <p:cNvSpPr>
            <a:spLocks noGrp="1"/>
          </p:cNvSpPr>
          <p:nvPr>
            <p:ph type="pic" sz="quarter" idx="27"/>
          </p:nvPr>
        </p:nvSpPr>
        <p:spPr>
          <a:xfrm>
            <a:off x="0" y="949325"/>
            <a:ext cx="3635376" cy="1979857"/>
          </a:xfrm>
          <a:solidFill>
            <a:schemeClr val="bg2"/>
          </a:solidFill>
        </p:spPr>
        <p:txBody>
          <a:bodyPr>
            <a:normAutofit/>
          </a:bodyPr>
          <a:lstStyle>
            <a:lvl1pPr marL="0" indent="0" algn="ctr">
              <a:buNone/>
              <a:defRPr sz="1400"/>
            </a:lvl1pPr>
          </a:lstStyle>
          <a:p>
            <a:r>
              <a:rPr lang="nb-NO"/>
              <a:t>Klikk på ikonet for å legge til et bilde</a:t>
            </a:r>
            <a:endParaRPr lang="en-GB" dirty="0"/>
          </a:p>
        </p:txBody>
      </p:sp>
      <p:sp>
        <p:nvSpPr>
          <p:cNvPr id="12" name="Plassholder for bilde 7"/>
          <p:cNvSpPr>
            <a:spLocks noGrp="1"/>
          </p:cNvSpPr>
          <p:nvPr>
            <p:ph type="pic" sz="quarter" idx="28"/>
          </p:nvPr>
        </p:nvSpPr>
        <p:spPr>
          <a:xfrm>
            <a:off x="0" y="2974463"/>
            <a:ext cx="3635376" cy="1792799"/>
          </a:xfrm>
          <a:solidFill>
            <a:schemeClr val="bg2"/>
          </a:solidFill>
        </p:spPr>
        <p:txBody>
          <a:bodyPr>
            <a:normAutofit/>
          </a:bodyPr>
          <a:lstStyle>
            <a:lvl1pPr marL="0" indent="0" algn="ctr">
              <a:buNone/>
              <a:defRPr sz="1400"/>
            </a:lvl1pPr>
          </a:lstStyle>
          <a:p>
            <a:r>
              <a:rPr lang="nb-NO"/>
              <a:t>Klikk på ikonet for å legge til et bilde</a:t>
            </a:r>
            <a:endParaRPr lang="en-GB" dirty="0"/>
          </a:p>
        </p:txBody>
      </p:sp>
      <p:pic>
        <p:nvPicPr>
          <p:cNvPr id="10" name="Bilde 9">
            <a:extLst>
              <a:ext uri="{FF2B5EF4-FFF2-40B4-BE49-F238E27FC236}">
                <a16:creationId xmlns:a16="http://schemas.microsoft.com/office/drawing/2014/main" id="{1BD5A1C7-0E04-431D-A723-760579EAFB0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20545" y="239764"/>
            <a:ext cx="1202242" cy="337414"/>
          </a:xfrm>
          <a:prstGeom prst="rect">
            <a:avLst/>
          </a:prstGeom>
        </p:spPr>
      </p:pic>
      <p:sp>
        <p:nvSpPr>
          <p:cNvPr id="13" name="Plassholder for bunntekst 4">
            <a:extLst>
              <a:ext uri="{FF2B5EF4-FFF2-40B4-BE49-F238E27FC236}">
                <a16:creationId xmlns:a16="http://schemas.microsoft.com/office/drawing/2014/main" id="{83030E43-5A22-4516-84E5-C39CD714C4DE}"/>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4" name="Plassholder for lysbildenummer 5">
            <a:extLst>
              <a:ext uri="{FF2B5EF4-FFF2-40B4-BE49-F238E27FC236}">
                <a16:creationId xmlns:a16="http://schemas.microsoft.com/office/drawing/2014/main" id="{2B0292CC-A862-4085-A4F0-99E8F9B9B819}"/>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5" name="Plassholder for dato 3">
            <a:extLst>
              <a:ext uri="{FF2B5EF4-FFF2-40B4-BE49-F238E27FC236}">
                <a16:creationId xmlns:a16="http://schemas.microsoft.com/office/drawing/2014/main" id="{F6730672-4D61-403F-994F-0A1EF693C94D}"/>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344058893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llage 5 bilder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3675062" y="949324"/>
            <a:ext cx="5468938" cy="1979857"/>
          </a:xfrm>
          <a:solidFill>
            <a:schemeClr val="bg2"/>
          </a:solidFill>
        </p:spPr>
        <p:txBody>
          <a:bodyPr>
            <a:normAutofit/>
          </a:bodyPr>
          <a:lstStyle>
            <a:lvl1pPr marL="0" indent="0" algn="ctr">
              <a:buNone/>
              <a:defRPr sz="1400"/>
            </a:lvl1pPr>
          </a:lstStyle>
          <a:p>
            <a:r>
              <a:rPr lang="nb-NO"/>
              <a:t>Klikk på ikonet for å legge til et bilde</a:t>
            </a:r>
            <a:endParaRPr lang="en-GB" dirty="0"/>
          </a:p>
        </p:txBody>
      </p:sp>
      <p:sp>
        <p:nvSpPr>
          <p:cNvPr id="11" name="Plassholder for bilde 7"/>
          <p:cNvSpPr>
            <a:spLocks noGrp="1"/>
          </p:cNvSpPr>
          <p:nvPr>
            <p:ph type="pic" sz="quarter" idx="27"/>
          </p:nvPr>
        </p:nvSpPr>
        <p:spPr>
          <a:xfrm>
            <a:off x="0" y="949325"/>
            <a:ext cx="3635376" cy="1979857"/>
          </a:xfrm>
          <a:solidFill>
            <a:schemeClr val="bg2"/>
          </a:solidFill>
        </p:spPr>
        <p:txBody>
          <a:bodyPr/>
          <a:lstStyle>
            <a:lvl1pPr marL="0" indent="0" algn="ctr">
              <a:buFont typeface="Arial" panose="020B0604020202020204" pitchFamily="34" charset="0"/>
              <a:buNone/>
              <a:defRPr sz="1400"/>
            </a:lvl1pPr>
          </a:lstStyle>
          <a:p>
            <a:r>
              <a:rPr lang="nb-NO"/>
              <a:t>Klikk på ikonet for å legge til et bilde</a:t>
            </a:r>
            <a:endParaRPr lang="en-GB" dirty="0"/>
          </a:p>
        </p:txBody>
      </p:sp>
      <p:sp>
        <p:nvSpPr>
          <p:cNvPr id="12" name="Plassholder for bilde 7"/>
          <p:cNvSpPr>
            <a:spLocks noGrp="1"/>
          </p:cNvSpPr>
          <p:nvPr>
            <p:ph type="pic" sz="quarter" idx="28"/>
          </p:nvPr>
        </p:nvSpPr>
        <p:spPr>
          <a:xfrm>
            <a:off x="0" y="2974463"/>
            <a:ext cx="1788038" cy="1792799"/>
          </a:xfrm>
          <a:solidFill>
            <a:schemeClr val="bg2"/>
          </a:solidFill>
        </p:spPr>
        <p:txBody>
          <a:bodyPr>
            <a:normAutofit/>
          </a:bodyPr>
          <a:lstStyle>
            <a:lvl1pPr marL="0" indent="0" algn="ctr">
              <a:buNone/>
              <a:defRPr sz="1400"/>
            </a:lvl1pPr>
          </a:lstStyle>
          <a:p>
            <a:r>
              <a:rPr lang="nb-NO"/>
              <a:t>Klikk på ikonet for å legge til et bilde</a:t>
            </a:r>
            <a:endParaRPr lang="en-GB" dirty="0"/>
          </a:p>
        </p:txBody>
      </p:sp>
      <p:sp>
        <p:nvSpPr>
          <p:cNvPr id="16" name="Plassholder for bilde 7"/>
          <p:cNvSpPr>
            <a:spLocks noGrp="1"/>
          </p:cNvSpPr>
          <p:nvPr>
            <p:ph type="pic" sz="quarter" idx="29"/>
          </p:nvPr>
        </p:nvSpPr>
        <p:spPr>
          <a:xfrm>
            <a:off x="1835194" y="2974463"/>
            <a:ext cx="3632757" cy="1792799"/>
          </a:xfrm>
          <a:solidFill>
            <a:schemeClr val="bg2"/>
          </a:solidFill>
        </p:spPr>
        <p:txBody>
          <a:bodyPr>
            <a:normAutofit/>
          </a:bodyPr>
          <a:lstStyle>
            <a:lvl1pPr marL="0" indent="0" algn="ctr">
              <a:buNone/>
              <a:defRPr sz="1400"/>
            </a:lvl1pPr>
          </a:lstStyle>
          <a:p>
            <a:r>
              <a:rPr lang="nb-NO"/>
              <a:t>Klikk på ikonet for å legge til et bilde</a:t>
            </a:r>
            <a:endParaRPr lang="en-GB" dirty="0"/>
          </a:p>
        </p:txBody>
      </p:sp>
      <p:sp>
        <p:nvSpPr>
          <p:cNvPr id="17" name="Plassholder for bilde 7"/>
          <p:cNvSpPr>
            <a:spLocks noGrp="1"/>
          </p:cNvSpPr>
          <p:nvPr>
            <p:ph type="pic" sz="quarter" idx="30"/>
          </p:nvPr>
        </p:nvSpPr>
        <p:spPr>
          <a:xfrm>
            <a:off x="5515107" y="2974463"/>
            <a:ext cx="3628893" cy="1792799"/>
          </a:xfrm>
          <a:solidFill>
            <a:schemeClr val="bg2"/>
          </a:solidFill>
        </p:spPr>
        <p:txBody>
          <a:bodyPr>
            <a:normAutofit/>
          </a:bodyPr>
          <a:lstStyle>
            <a:lvl1pPr marL="0" indent="0" algn="ctr">
              <a:buNone/>
              <a:defRPr sz="1400"/>
            </a:lvl1pPr>
          </a:lstStyle>
          <a:p>
            <a:r>
              <a:rPr lang="nb-NO"/>
              <a:t>Klikk på ikonet for å legge til et bilde</a:t>
            </a:r>
            <a:endParaRPr lang="en-GB" dirty="0"/>
          </a:p>
        </p:txBody>
      </p:sp>
      <p:sp>
        <p:nvSpPr>
          <p:cNvPr id="10" name="Plassholder for bunntekst 4">
            <a:extLst>
              <a:ext uri="{FF2B5EF4-FFF2-40B4-BE49-F238E27FC236}">
                <a16:creationId xmlns:a16="http://schemas.microsoft.com/office/drawing/2014/main" id="{AB1743F3-BA34-4D4E-BA54-C993ABBC190E}"/>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C1A0B519-CB0E-42E9-9366-1B52BFA30E6B}"/>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CD2A4895-074C-481E-BA11-460AD3EB5D23}"/>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107347697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Collage 5 bilder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3675062" y="949324"/>
            <a:ext cx="5468938" cy="1979857"/>
          </a:xfrm>
          <a:solidFill>
            <a:schemeClr val="bg2"/>
          </a:solidFill>
        </p:spPr>
        <p:txBody>
          <a:bodyPr>
            <a:normAutofit/>
          </a:bodyPr>
          <a:lstStyle>
            <a:lvl1pPr marL="0" indent="0" algn="ctr">
              <a:buNone/>
              <a:defRPr sz="1400"/>
            </a:lvl1pPr>
          </a:lstStyle>
          <a:p>
            <a:r>
              <a:rPr lang="nb-NO"/>
              <a:t>Klikk på ikonet for å legge til et bilde</a:t>
            </a:r>
            <a:endParaRPr lang="en-GB" dirty="0"/>
          </a:p>
        </p:txBody>
      </p:sp>
      <p:sp>
        <p:nvSpPr>
          <p:cNvPr id="11" name="Plassholder for bilde 7"/>
          <p:cNvSpPr>
            <a:spLocks noGrp="1"/>
          </p:cNvSpPr>
          <p:nvPr>
            <p:ph type="pic" sz="quarter" idx="27"/>
          </p:nvPr>
        </p:nvSpPr>
        <p:spPr>
          <a:xfrm>
            <a:off x="0" y="949325"/>
            <a:ext cx="3635376" cy="1979857"/>
          </a:xfrm>
          <a:solidFill>
            <a:schemeClr val="bg2"/>
          </a:solidFill>
        </p:spPr>
        <p:txBody>
          <a:bodyPr>
            <a:normAutofit/>
          </a:bodyPr>
          <a:lstStyle>
            <a:lvl1pPr marL="0" indent="0" algn="ctr">
              <a:buFont typeface="Arial" panose="020B0604020202020204" pitchFamily="34" charset="0"/>
              <a:buNone/>
              <a:defRPr sz="1400"/>
            </a:lvl1pPr>
          </a:lstStyle>
          <a:p>
            <a:r>
              <a:rPr lang="nb-NO"/>
              <a:t>Klikk på ikonet for å legge til et bilde</a:t>
            </a:r>
            <a:endParaRPr lang="en-GB" dirty="0"/>
          </a:p>
        </p:txBody>
      </p:sp>
      <p:sp>
        <p:nvSpPr>
          <p:cNvPr id="12" name="Plassholder for bilde 7"/>
          <p:cNvSpPr>
            <a:spLocks noGrp="1"/>
          </p:cNvSpPr>
          <p:nvPr>
            <p:ph type="pic" sz="quarter" idx="28"/>
          </p:nvPr>
        </p:nvSpPr>
        <p:spPr>
          <a:xfrm>
            <a:off x="0" y="2974463"/>
            <a:ext cx="1788038" cy="1792799"/>
          </a:xfrm>
          <a:solidFill>
            <a:schemeClr val="bg2"/>
          </a:solidFill>
        </p:spPr>
        <p:txBody>
          <a:bodyPr>
            <a:normAutofit/>
          </a:bodyPr>
          <a:lstStyle>
            <a:lvl1pPr marL="0" indent="0" algn="ctr">
              <a:buNone/>
              <a:defRPr sz="1400"/>
            </a:lvl1pPr>
          </a:lstStyle>
          <a:p>
            <a:r>
              <a:rPr lang="nb-NO"/>
              <a:t>Klikk på ikonet for å legge til et bilde</a:t>
            </a:r>
            <a:endParaRPr lang="en-GB" dirty="0"/>
          </a:p>
        </p:txBody>
      </p:sp>
      <p:sp>
        <p:nvSpPr>
          <p:cNvPr id="16" name="Plassholder for bilde 7"/>
          <p:cNvSpPr>
            <a:spLocks noGrp="1"/>
          </p:cNvSpPr>
          <p:nvPr>
            <p:ph type="pic" sz="quarter" idx="29"/>
          </p:nvPr>
        </p:nvSpPr>
        <p:spPr>
          <a:xfrm>
            <a:off x="1835194" y="2974463"/>
            <a:ext cx="3632757" cy="1792799"/>
          </a:xfrm>
          <a:solidFill>
            <a:schemeClr val="bg2"/>
          </a:solidFill>
        </p:spPr>
        <p:txBody>
          <a:bodyPr>
            <a:normAutofit/>
          </a:bodyPr>
          <a:lstStyle>
            <a:lvl1pPr marL="0" indent="0" algn="ctr">
              <a:buNone/>
              <a:defRPr sz="1400"/>
            </a:lvl1pPr>
          </a:lstStyle>
          <a:p>
            <a:r>
              <a:rPr lang="nb-NO"/>
              <a:t>Klikk på ikonet for å legge til et bilde</a:t>
            </a:r>
            <a:endParaRPr lang="en-GB" dirty="0"/>
          </a:p>
        </p:txBody>
      </p:sp>
      <p:sp>
        <p:nvSpPr>
          <p:cNvPr id="17" name="Plassholder for bilde 7"/>
          <p:cNvSpPr>
            <a:spLocks noGrp="1"/>
          </p:cNvSpPr>
          <p:nvPr>
            <p:ph type="pic" sz="quarter" idx="30"/>
          </p:nvPr>
        </p:nvSpPr>
        <p:spPr>
          <a:xfrm>
            <a:off x="5515107" y="2974463"/>
            <a:ext cx="3628893" cy="1792799"/>
          </a:xfrm>
          <a:solidFill>
            <a:schemeClr val="bg2"/>
          </a:solidFill>
        </p:spPr>
        <p:txBody>
          <a:bodyPr>
            <a:normAutofit/>
          </a:bodyPr>
          <a:lstStyle>
            <a:lvl1pPr marL="0" indent="0" algn="ctr">
              <a:buNone/>
              <a:defRPr sz="1400"/>
            </a:lvl1pPr>
          </a:lstStyle>
          <a:p>
            <a:r>
              <a:rPr lang="nb-NO"/>
              <a:t>Klikk på ikonet for å legge til et bilde</a:t>
            </a:r>
            <a:endParaRPr lang="en-GB" dirty="0"/>
          </a:p>
        </p:txBody>
      </p:sp>
      <p:pic>
        <p:nvPicPr>
          <p:cNvPr id="13" name="Bilde 12">
            <a:extLst>
              <a:ext uri="{FF2B5EF4-FFF2-40B4-BE49-F238E27FC236}">
                <a16:creationId xmlns:a16="http://schemas.microsoft.com/office/drawing/2014/main" id="{19C518B1-490B-4B9B-9270-C6AD126805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20545" y="239764"/>
            <a:ext cx="1202242" cy="337414"/>
          </a:xfrm>
          <a:prstGeom prst="rect">
            <a:avLst/>
          </a:prstGeom>
        </p:spPr>
      </p:pic>
      <p:sp>
        <p:nvSpPr>
          <p:cNvPr id="15" name="Plassholder for bunntekst 4">
            <a:extLst>
              <a:ext uri="{FF2B5EF4-FFF2-40B4-BE49-F238E27FC236}">
                <a16:creationId xmlns:a16="http://schemas.microsoft.com/office/drawing/2014/main" id="{2C8D8BB1-960A-4CF1-B84A-97909DEDBC66}"/>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8" name="Plassholder for lysbildenummer 5">
            <a:extLst>
              <a:ext uri="{FF2B5EF4-FFF2-40B4-BE49-F238E27FC236}">
                <a16:creationId xmlns:a16="http://schemas.microsoft.com/office/drawing/2014/main" id="{70C9B353-854F-49E8-BA63-5AB6304BFB77}"/>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9" name="Plassholder for dato 3">
            <a:extLst>
              <a:ext uri="{FF2B5EF4-FFF2-40B4-BE49-F238E27FC236}">
                <a16:creationId xmlns:a16="http://schemas.microsoft.com/office/drawing/2014/main" id="{BAE2D154-F65B-43AA-9D04-AE68267C1AC2}"/>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114966553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 bilder (hvit)">
    <p:spTree>
      <p:nvGrpSpPr>
        <p:cNvPr id="1" name=""/>
        <p:cNvGrpSpPr/>
        <p:nvPr/>
      </p:nvGrpSpPr>
      <p:grpSpPr>
        <a:xfrm>
          <a:off x="0" y="0"/>
          <a:ext cx="0" cy="0"/>
          <a:chOff x="0" y="0"/>
          <a:chExt cx="0" cy="0"/>
        </a:xfrm>
      </p:grpSpPr>
      <p:sp>
        <p:nvSpPr>
          <p:cNvPr id="15" name="Rektangel 14"/>
          <p:cNvSpPr/>
          <p:nvPr userDrawn="1"/>
        </p:nvSpPr>
        <p:spPr>
          <a:xfrm>
            <a:off x="3288323" y="949324"/>
            <a:ext cx="2567353" cy="285000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ktangel 15"/>
          <p:cNvSpPr/>
          <p:nvPr userDrawn="1"/>
        </p:nvSpPr>
        <p:spPr>
          <a:xfrm>
            <a:off x="6036633" y="949324"/>
            <a:ext cx="2567353" cy="285000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ktangel 1"/>
          <p:cNvSpPr/>
          <p:nvPr userDrawn="1"/>
        </p:nvSpPr>
        <p:spPr>
          <a:xfrm>
            <a:off x="540014" y="949324"/>
            <a:ext cx="2567353" cy="285000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lassholder for bilde 9"/>
          <p:cNvSpPr>
            <a:spLocks noGrp="1"/>
          </p:cNvSpPr>
          <p:nvPr>
            <p:ph type="pic" sz="quarter" idx="13"/>
          </p:nvPr>
        </p:nvSpPr>
        <p:spPr>
          <a:xfrm>
            <a:off x="605534" y="1012121"/>
            <a:ext cx="2436312" cy="2724412"/>
          </a:xfrm>
          <a:solidFill>
            <a:schemeClr val="bg2"/>
          </a:solidFill>
          <a:ln w="63500">
            <a:noFill/>
            <a:miter lim="800000"/>
          </a:ln>
          <a:effectLst/>
        </p:spPr>
        <p:txBody>
          <a:bodyPr>
            <a:normAutofit/>
          </a:bodyPr>
          <a:lstStyle>
            <a:lvl1pPr marL="0" indent="0" algn="ctr">
              <a:buNone/>
              <a:defRPr sz="1200"/>
            </a:lvl1pPr>
          </a:lstStyle>
          <a:p>
            <a:r>
              <a:rPr lang="nb-NO"/>
              <a:t>Klikk på ikonet for å legge til et bilde</a:t>
            </a:r>
            <a:endParaRPr lang="en-GB" dirty="0"/>
          </a:p>
        </p:txBody>
      </p:sp>
      <p:sp>
        <p:nvSpPr>
          <p:cNvPr id="12" name="Plassholder for tekst 11"/>
          <p:cNvSpPr>
            <a:spLocks noGrp="1"/>
          </p:cNvSpPr>
          <p:nvPr>
            <p:ph type="body" sz="quarter" idx="14" hasCustomPrompt="1"/>
          </p:nvPr>
        </p:nvSpPr>
        <p:spPr>
          <a:xfrm>
            <a:off x="540014" y="3854590"/>
            <a:ext cx="2497377" cy="163513"/>
          </a:xfrm>
        </p:spPr>
        <p:txBody>
          <a:bodyPr anchor="t" anchorCtr="0">
            <a:normAutofit/>
          </a:bodyPr>
          <a:lstStyle>
            <a:lvl1pPr marL="0" indent="0">
              <a:buNone/>
              <a:defRPr sz="800"/>
            </a:lvl1pPr>
          </a:lstStyle>
          <a:p>
            <a:pPr lvl="0"/>
            <a:r>
              <a:rPr lang="nb-NO" dirty="0"/>
              <a:t>Klikk for å </a:t>
            </a:r>
            <a:r>
              <a:rPr lang="nb-NO"/>
              <a:t>redigere kilde og dato</a:t>
            </a:r>
            <a:endParaRPr lang="nb-NO" dirty="0"/>
          </a:p>
        </p:txBody>
      </p:sp>
      <p:sp>
        <p:nvSpPr>
          <p:cNvPr id="22" name="Plassholder for bilde 9"/>
          <p:cNvSpPr>
            <a:spLocks noGrp="1"/>
          </p:cNvSpPr>
          <p:nvPr>
            <p:ph type="pic" sz="quarter" idx="17"/>
          </p:nvPr>
        </p:nvSpPr>
        <p:spPr>
          <a:xfrm>
            <a:off x="3353843" y="1012121"/>
            <a:ext cx="2436312" cy="2724412"/>
          </a:xfrm>
          <a:solidFill>
            <a:schemeClr val="bg2"/>
          </a:solidFill>
          <a:ln w="63500">
            <a:noFill/>
            <a:miter lim="800000"/>
          </a:ln>
          <a:effectLst/>
        </p:spPr>
        <p:txBody>
          <a:bodyPr>
            <a:normAutofit/>
          </a:bodyPr>
          <a:lstStyle>
            <a:lvl1pPr marL="0" indent="0" algn="ctr">
              <a:buNone/>
              <a:defRPr sz="1200"/>
            </a:lvl1pPr>
          </a:lstStyle>
          <a:p>
            <a:r>
              <a:rPr lang="nb-NO"/>
              <a:t>Klikk på ikonet for å legge til et bilde</a:t>
            </a:r>
            <a:endParaRPr lang="en-GB" dirty="0"/>
          </a:p>
        </p:txBody>
      </p:sp>
      <p:sp>
        <p:nvSpPr>
          <p:cNvPr id="23" name="Plassholder for bilde 9"/>
          <p:cNvSpPr>
            <a:spLocks noGrp="1"/>
          </p:cNvSpPr>
          <p:nvPr>
            <p:ph type="pic" sz="quarter" idx="18"/>
          </p:nvPr>
        </p:nvSpPr>
        <p:spPr>
          <a:xfrm>
            <a:off x="6102153" y="1012121"/>
            <a:ext cx="2436312" cy="2724412"/>
          </a:xfrm>
          <a:solidFill>
            <a:schemeClr val="bg2"/>
          </a:solidFill>
          <a:ln w="63500">
            <a:noFill/>
            <a:miter lim="800000"/>
          </a:ln>
          <a:effectLst/>
        </p:spPr>
        <p:txBody>
          <a:bodyPr>
            <a:normAutofit/>
          </a:bodyPr>
          <a:lstStyle>
            <a:lvl1pPr marL="0" indent="0" algn="ctr">
              <a:buNone/>
              <a:defRPr sz="1200"/>
            </a:lvl1pPr>
          </a:lstStyle>
          <a:p>
            <a:r>
              <a:rPr lang="nb-NO"/>
              <a:t>Klikk på ikonet for å legge til et bilde</a:t>
            </a:r>
            <a:endParaRPr lang="en-GB" dirty="0"/>
          </a:p>
        </p:txBody>
      </p:sp>
      <p:sp>
        <p:nvSpPr>
          <p:cNvPr id="24" name="Plassholder for tekst 11"/>
          <p:cNvSpPr>
            <a:spLocks noGrp="1"/>
          </p:cNvSpPr>
          <p:nvPr>
            <p:ph type="body" sz="quarter" idx="19" hasCustomPrompt="1"/>
          </p:nvPr>
        </p:nvSpPr>
        <p:spPr>
          <a:xfrm>
            <a:off x="3285522" y="3854590"/>
            <a:ext cx="2497377" cy="163513"/>
          </a:xfrm>
        </p:spPr>
        <p:txBody>
          <a:bodyPr anchor="t" anchorCtr="0">
            <a:normAutofit/>
          </a:bodyPr>
          <a:lstStyle>
            <a:lvl1pPr marL="0" indent="0">
              <a:buNone/>
              <a:defRPr sz="800"/>
            </a:lvl1pPr>
          </a:lstStyle>
          <a:p>
            <a:pPr lvl="0"/>
            <a:r>
              <a:rPr lang="nb-NO" dirty="0"/>
              <a:t>Klikk for å redigere kilde og dato</a:t>
            </a:r>
          </a:p>
        </p:txBody>
      </p:sp>
      <p:sp>
        <p:nvSpPr>
          <p:cNvPr id="25" name="Plassholder for tekst 11"/>
          <p:cNvSpPr>
            <a:spLocks noGrp="1"/>
          </p:cNvSpPr>
          <p:nvPr>
            <p:ph type="body" sz="quarter" idx="20" hasCustomPrompt="1"/>
          </p:nvPr>
        </p:nvSpPr>
        <p:spPr>
          <a:xfrm>
            <a:off x="6033168" y="3854590"/>
            <a:ext cx="2497377" cy="163513"/>
          </a:xfrm>
        </p:spPr>
        <p:txBody>
          <a:bodyPr anchor="t" anchorCtr="0">
            <a:normAutofit/>
          </a:bodyPr>
          <a:lstStyle>
            <a:lvl1pPr marL="0" indent="0">
              <a:buNone/>
              <a:defRPr sz="800"/>
            </a:lvl1pPr>
          </a:lstStyle>
          <a:p>
            <a:pPr lvl="0"/>
            <a:r>
              <a:rPr lang="nb-NO" dirty="0"/>
              <a:t>Klikk for å </a:t>
            </a:r>
            <a:r>
              <a:rPr lang="nb-NO"/>
              <a:t>redigere kilde og dato</a:t>
            </a:r>
            <a:endParaRPr lang="nb-NO" dirty="0"/>
          </a:p>
        </p:txBody>
      </p:sp>
      <p:sp>
        <p:nvSpPr>
          <p:cNvPr id="14" name="Plassholder for bunntekst 4">
            <a:extLst>
              <a:ext uri="{FF2B5EF4-FFF2-40B4-BE49-F238E27FC236}">
                <a16:creationId xmlns:a16="http://schemas.microsoft.com/office/drawing/2014/main" id="{FF28CFD1-CD16-4B17-8D4C-3C512A11E0DC}"/>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7" name="Plassholder for lysbildenummer 5">
            <a:extLst>
              <a:ext uri="{FF2B5EF4-FFF2-40B4-BE49-F238E27FC236}">
                <a16:creationId xmlns:a16="http://schemas.microsoft.com/office/drawing/2014/main" id="{A778F3D4-5530-41AA-8343-885EE30A99D6}"/>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8" name="Plassholder for dato 3">
            <a:extLst>
              <a:ext uri="{FF2B5EF4-FFF2-40B4-BE49-F238E27FC236}">
                <a16:creationId xmlns:a16="http://schemas.microsoft.com/office/drawing/2014/main" id="{98A79BF5-E36E-4084-92C7-0D26BF693CE3}"/>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116053968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3 presseklipp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15" name="Rektangel 14"/>
          <p:cNvSpPr/>
          <p:nvPr userDrawn="1"/>
        </p:nvSpPr>
        <p:spPr>
          <a:xfrm>
            <a:off x="3288323" y="949324"/>
            <a:ext cx="2567353" cy="2850007"/>
          </a:xfrm>
          <a:prstGeom prst="rect">
            <a:avLst/>
          </a:prstGeom>
          <a:solidFill>
            <a:schemeClr val="bg1"/>
          </a:solidFill>
          <a:ln w="38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ktangel 15"/>
          <p:cNvSpPr/>
          <p:nvPr userDrawn="1"/>
        </p:nvSpPr>
        <p:spPr>
          <a:xfrm>
            <a:off x="6036633" y="949324"/>
            <a:ext cx="2567353" cy="2850007"/>
          </a:xfrm>
          <a:prstGeom prst="rect">
            <a:avLst/>
          </a:prstGeom>
          <a:solidFill>
            <a:schemeClr val="bg1"/>
          </a:solidFill>
          <a:ln w="38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ktangel 1"/>
          <p:cNvSpPr/>
          <p:nvPr userDrawn="1"/>
        </p:nvSpPr>
        <p:spPr>
          <a:xfrm>
            <a:off x="540014" y="949324"/>
            <a:ext cx="2567353" cy="2850007"/>
          </a:xfrm>
          <a:prstGeom prst="rect">
            <a:avLst/>
          </a:prstGeom>
          <a:solidFill>
            <a:schemeClr val="bg1"/>
          </a:solidFill>
          <a:ln w="38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lassholder for bilde 9"/>
          <p:cNvSpPr>
            <a:spLocks noGrp="1"/>
          </p:cNvSpPr>
          <p:nvPr>
            <p:ph type="pic" sz="quarter" idx="13"/>
          </p:nvPr>
        </p:nvSpPr>
        <p:spPr>
          <a:xfrm>
            <a:off x="605534" y="1012121"/>
            <a:ext cx="2436312" cy="2724412"/>
          </a:xfrm>
          <a:solidFill>
            <a:schemeClr val="bg2"/>
          </a:solidFill>
          <a:ln w="63500">
            <a:noFill/>
            <a:miter lim="800000"/>
          </a:ln>
          <a:effectLst/>
        </p:spPr>
        <p:txBody>
          <a:bodyPr>
            <a:normAutofit/>
          </a:bodyPr>
          <a:lstStyle>
            <a:lvl1pPr marL="0" indent="0" algn="ctr">
              <a:buNone/>
              <a:defRPr sz="1200"/>
            </a:lvl1pPr>
          </a:lstStyle>
          <a:p>
            <a:r>
              <a:rPr lang="nb-NO"/>
              <a:t>Klikk på ikonet for å legge til et bilde</a:t>
            </a:r>
            <a:endParaRPr lang="en-GB" dirty="0"/>
          </a:p>
        </p:txBody>
      </p:sp>
      <p:sp>
        <p:nvSpPr>
          <p:cNvPr id="12" name="Plassholder for tekst 11"/>
          <p:cNvSpPr>
            <a:spLocks noGrp="1"/>
          </p:cNvSpPr>
          <p:nvPr>
            <p:ph type="body" sz="quarter" idx="14" hasCustomPrompt="1"/>
          </p:nvPr>
        </p:nvSpPr>
        <p:spPr>
          <a:xfrm>
            <a:off x="540014" y="3854590"/>
            <a:ext cx="2567353" cy="163513"/>
          </a:xfrm>
        </p:spPr>
        <p:txBody>
          <a:bodyPr anchor="t" anchorCtr="0">
            <a:normAutofit/>
          </a:bodyPr>
          <a:lstStyle>
            <a:lvl1pPr marL="0" indent="0">
              <a:buNone/>
              <a:defRPr sz="800">
                <a:solidFill>
                  <a:schemeClr val="bg1"/>
                </a:solidFill>
              </a:defRPr>
            </a:lvl1pPr>
          </a:lstStyle>
          <a:p>
            <a:pPr lvl="0"/>
            <a:r>
              <a:rPr lang="nb-NO" dirty="0"/>
              <a:t>Klikk for å redigere beskrivelse, kilde etc.</a:t>
            </a:r>
          </a:p>
        </p:txBody>
      </p:sp>
      <p:sp>
        <p:nvSpPr>
          <p:cNvPr id="22" name="Plassholder for bilde 9"/>
          <p:cNvSpPr>
            <a:spLocks noGrp="1"/>
          </p:cNvSpPr>
          <p:nvPr>
            <p:ph type="pic" sz="quarter" idx="17"/>
          </p:nvPr>
        </p:nvSpPr>
        <p:spPr>
          <a:xfrm>
            <a:off x="3353843" y="1012121"/>
            <a:ext cx="2436312" cy="2724412"/>
          </a:xfrm>
          <a:solidFill>
            <a:schemeClr val="bg2"/>
          </a:solidFill>
          <a:ln w="63500">
            <a:noFill/>
            <a:miter lim="800000"/>
          </a:ln>
          <a:effectLst/>
        </p:spPr>
        <p:txBody>
          <a:bodyPr>
            <a:normAutofit/>
          </a:bodyPr>
          <a:lstStyle>
            <a:lvl1pPr marL="0" indent="0" algn="ctr">
              <a:buNone/>
              <a:defRPr sz="1200"/>
            </a:lvl1pPr>
          </a:lstStyle>
          <a:p>
            <a:r>
              <a:rPr lang="nb-NO"/>
              <a:t>Klikk på ikonet for å legge til et bilde</a:t>
            </a:r>
            <a:endParaRPr lang="en-GB" dirty="0"/>
          </a:p>
        </p:txBody>
      </p:sp>
      <p:sp>
        <p:nvSpPr>
          <p:cNvPr id="23" name="Plassholder for bilde 9"/>
          <p:cNvSpPr>
            <a:spLocks noGrp="1"/>
          </p:cNvSpPr>
          <p:nvPr>
            <p:ph type="pic" sz="quarter" idx="18"/>
          </p:nvPr>
        </p:nvSpPr>
        <p:spPr>
          <a:xfrm>
            <a:off x="6102153" y="1012121"/>
            <a:ext cx="2436312" cy="2724412"/>
          </a:xfrm>
          <a:solidFill>
            <a:schemeClr val="bg2"/>
          </a:solidFill>
          <a:ln w="63500">
            <a:noFill/>
            <a:miter lim="800000"/>
          </a:ln>
          <a:effectLst/>
        </p:spPr>
        <p:txBody>
          <a:bodyPr>
            <a:normAutofit/>
          </a:bodyPr>
          <a:lstStyle>
            <a:lvl1pPr marL="0" indent="0" algn="ctr">
              <a:buNone/>
              <a:defRPr sz="1200"/>
            </a:lvl1pPr>
          </a:lstStyle>
          <a:p>
            <a:r>
              <a:rPr lang="nb-NO"/>
              <a:t>Klikk på ikonet for å legge til et bilde</a:t>
            </a:r>
            <a:endParaRPr lang="en-GB" dirty="0"/>
          </a:p>
        </p:txBody>
      </p:sp>
      <p:sp>
        <p:nvSpPr>
          <p:cNvPr id="24" name="Plassholder for tekst 11"/>
          <p:cNvSpPr>
            <a:spLocks noGrp="1"/>
          </p:cNvSpPr>
          <p:nvPr>
            <p:ph type="body" sz="quarter" idx="19" hasCustomPrompt="1"/>
          </p:nvPr>
        </p:nvSpPr>
        <p:spPr>
          <a:xfrm>
            <a:off x="3292779" y="3854590"/>
            <a:ext cx="2562897" cy="163513"/>
          </a:xfrm>
        </p:spPr>
        <p:txBody>
          <a:bodyPr anchor="t" anchorCtr="0">
            <a:normAutofit/>
          </a:bodyPr>
          <a:lstStyle>
            <a:lvl1pPr marL="0" indent="0">
              <a:buNone/>
              <a:defRPr sz="800">
                <a:solidFill>
                  <a:schemeClr val="bg1"/>
                </a:solidFill>
              </a:defRPr>
            </a:lvl1pPr>
          </a:lstStyle>
          <a:p>
            <a:pPr lvl="0"/>
            <a:r>
              <a:rPr lang="nb-NO" dirty="0"/>
              <a:t>Klikk for å redigere beskrivelse, kilde etc.</a:t>
            </a:r>
          </a:p>
        </p:txBody>
      </p:sp>
      <p:sp>
        <p:nvSpPr>
          <p:cNvPr id="25" name="Plassholder for tekst 11"/>
          <p:cNvSpPr>
            <a:spLocks noGrp="1"/>
          </p:cNvSpPr>
          <p:nvPr>
            <p:ph type="body" sz="quarter" idx="20" hasCustomPrompt="1"/>
          </p:nvPr>
        </p:nvSpPr>
        <p:spPr>
          <a:xfrm>
            <a:off x="6054939" y="3854590"/>
            <a:ext cx="2562897" cy="163513"/>
          </a:xfrm>
        </p:spPr>
        <p:txBody>
          <a:bodyPr anchor="t" anchorCtr="0">
            <a:normAutofit/>
          </a:bodyPr>
          <a:lstStyle>
            <a:lvl1pPr marL="0" indent="0">
              <a:buNone/>
              <a:defRPr sz="800">
                <a:solidFill>
                  <a:schemeClr val="bg1"/>
                </a:solidFill>
              </a:defRPr>
            </a:lvl1pPr>
          </a:lstStyle>
          <a:p>
            <a:pPr lvl="0"/>
            <a:r>
              <a:rPr lang="nb-NO" dirty="0"/>
              <a:t>Klikk for å redigere beskrivelse, kilde etc.</a:t>
            </a:r>
          </a:p>
        </p:txBody>
      </p:sp>
      <p:pic>
        <p:nvPicPr>
          <p:cNvPr id="19" name="Bilde 18" descr="Logo">
            <a:extLst>
              <a:ext uri="{FF2B5EF4-FFF2-40B4-BE49-F238E27FC236}">
                <a16:creationId xmlns:a16="http://schemas.microsoft.com/office/drawing/2014/main" id="{AD9BCA1B-9D47-4C0F-BC4E-712E34A1189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93249" y="223285"/>
            <a:ext cx="1202242" cy="337414"/>
          </a:xfrm>
          <a:prstGeom prst="rect">
            <a:avLst/>
          </a:prstGeom>
        </p:spPr>
      </p:pic>
      <p:sp>
        <p:nvSpPr>
          <p:cNvPr id="17" name="Plassholder for bunntekst 4">
            <a:extLst>
              <a:ext uri="{FF2B5EF4-FFF2-40B4-BE49-F238E27FC236}">
                <a16:creationId xmlns:a16="http://schemas.microsoft.com/office/drawing/2014/main" id="{667B929B-13A1-4205-9F56-7369333EB0F8}"/>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8" name="Plassholder for lysbildenummer 5">
            <a:extLst>
              <a:ext uri="{FF2B5EF4-FFF2-40B4-BE49-F238E27FC236}">
                <a16:creationId xmlns:a16="http://schemas.microsoft.com/office/drawing/2014/main" id="{2C7FBFD6-E700-4A13-98BE-C3DDE339A23F}"/>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20" name="Plassholder for dato 3">
            <a:extLst>
              <a:ext uri="{FF2B5EF4-FFF2-40B4-BE49-F238E27FC236}">
                <a16:creationId xmlns:a16="http://schemas.microsoft.com/office/drawing/2014/main" id="{62F26161-155D-4D09-9C41-CE095B429DD9}"/>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3027663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0 bilder (hvit)">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D28F9E43-FD9D-43FF-93DC-7CB86CA9B48D}"/>
              </a:ext>
            </a:extLst>
          </p:cNvPr>
          <p:cNvSpPr/>
          <p:nvPr userDrawn="1"/>
        </p:nvSpPr>
        <p:spPr>
          <a:xfrm>
            <a:off x="540014" y="843756"/>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ktangel 17">
            <a:extLst>
              <a:ext uri="{FF2B5EF4-FFF2-40B4-BE49-F238E27FC236}">
                <a16:creationId xmlns:a16="http://schemas.microsoft.com/office/drawing/2014/main" id="{CA19233E-6CC1-4C91-AB06-57AB112BC997}"/>
              </a:ext>
            </a:extLst>
          </p:cNvPr>
          <p:cNvSpPr/>
          <p:nvPr userDrawn="1"/>
        </p:nvSpPr>
        <p:spPr>
          <a:xfrm>
            <a:off x="2172793" y="843756"/>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ktangel 19">
            <a:extLst>
              <a:ext uri="{FF2B5EF4-FFF2-40B4-BE49-F238E27FC236}">
                <a16:creationId xmlns:a16="http://schemas.microsoft.com/office/drawing/2014/main" id="{5616E4BB-248D-4D52-B6BE-7E8339C121D5}"/>
              </a:ext>
            </a:extLst>
          </p:cNvPr>
          <p:cNvSpPr/>
          <p:nvPr userDrawn="1"/>
        </p:nvSpPr>
        <p:spPr>
          <a:xfrm>
            <a:off x="3805572" y="843756"/>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ktangel 20">
            <a:extLst>
              <a:ext uri="{FF2B5EF4-FFF2-40B4-BE49-F238E27FC236}">
                <a16:creationId xmlns:a16="http://schemas.microsoft.com/office/drawing/2014/main" id="{5C8330A6-52C1-4F21-AAF4-F0CA466590BF}"/>
              </a:ext>
            </a:extLst>
          </p:cNvPr>
          <p:cNvSpPr/>
          <p:nvPr userDrawn="1"/>
        </p:nvSpPr>
        <p:spPr>
          <a:xfrm>
            <a:off x="5438001" y="843756"/>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ktangel 25">
            <a:extLst>
              <a:ext uri="{FF2B5EF4-FFF2-40B4-BE49-F238E27FC236}">
                <a16:creationId xmlns:a16="http://schemas.microsoft.com/office/drawing/2014/main" id="{E9FF5287-8C01-44A5-AD4B-40D2FD85ABF9}"/>
              </a:ext>
            </a:extLst>
          </p:cNvPr>
          <p:cNvSpPr/>
          <p:nvPr userDrawn="1"/>
        </p:nvSpPr>
        <p:spPr>
          <a:xfrm>
            <a:off x="7071131" y="843756"/>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Plassholder for bilde 9">
            <a:extLst>
              <a:ext uri="{FF2B5EF4-FFF2-40B4-BE49-F238E27FC236}">
                <a16:creationId xmlns:a16="http://schemas.microsoft.com/office/drawing/2014/main" id="{C6851150-98D6-40D2-BBA2-ED2C978A2C4C}"/>
              </a:ext>
            </a:extLst>
          </p:cNvPr>
          <p:cNvSpPr>
            <a:spLocks noGrp="1"/>
          </p:cNvSpPr>
          <p:nvPr>
            <p:ph type="pic" sz="quarter" idx="18"/>
          </p:nvPr>
        </p:nvSpPr>
        <p:spPr>
          <a:xfrm>
            <a:off x="7128187" y="896514"/>
            <a:ext cx="1387256" cy="1436319"/>
          </a:xfrm>
          <a:solidFill>
            <a:schemeClr val="bg2"/>
          </a:solidFill>
          <a:ln w="57150">
            <a:noFill/>
            <a:miter lim="800000"/>
          </a:ln>
          <a:effectLst/>
        </p:spPr>
        <p:txBody>
          <a:bodyPr>
            <a:normAutofit/>
          </a:bodyPr>
          <a:lstStyle>
            <a:lvl1pPr marL="0" indent="0">
              <a:buNone/>
              <a:defRPr sz="1200"/>
            </a:lvl1pPr>
          </a:lstStyle>
          <a:p>
            <a:r>
              <a:rPr lang="nb-NO"/>
              <a:t>Klikk på ikonet for å legge til et bilde</a:t>
            </a:r>
            <a:endParaRPr lang="en-GB" dirty="0"/>
          </a:p>
        </p:txBody>
      </p:sp>
      <p:sp>
        <p:nvSpPr>
          <p:cNvPr id="29" name="Plassholder for bilde 9">
            <a:extLst>
              <a:ext uri="{FF2B5EF4-FFF2-40B4-BE49-F238E27FC236}">
                <a16:creationId xmlns:a16="http://schemas.microsoft.com/office/drawing/2014/main" id="{03CA22C5-A17A-4D30-9B0E-7B4B3397E07C}"/>
              </a:ext>
            </a:extLst>
          </p:cNvPr>
          <p:cNvSpPr>
            <a:spLocks noGrp="1"/>
          </p:cNvSpPr>
          <p:nvPr>
            <p:ph type="pic" sz="quarter" idx="21"/>
          </p:nvPr>
        </p:nvSpPr>
        <p:spPr>
          <a:xfrm>
            <a:off x="5495407" y="896514"/>
            <a:ext cx="1387256" cy="1436319"/>
          </a:xfrm>
          <a:solidFill>
            <a:schemeClr val="bg2"/>
          </a:solidFill>
          <a:ln w="57150">
            <a:noFill/>
            <a:miter lim="800000"/>
          </a:ln>
          <a:effectLst/>
        </p:spPr>
        <p:txBody>
          <a:bodyPr>
            <a:normAutofit/>
          </a:bodyPr>
          <a:lstStyle>
            <a:lvl1pPr marL="0" indent="0">
              <a:buNone/>
              <a:defRPr sz="1200"/>
            </a:lvl1pPr>
          </a:lstStyle>
          <a:p>
            <a:r>
              <a:rPr lang="nb-NO"/>
              <a:t>Klikk på ikonet for å legge til et bilde</a:t>
            </a:r>
            <a:endParaRPr lang="en-GB" dirty="0"/>
          </a:p>
        </p:txBody>
      </p:sp>
      <p:sp>
        <p:nvSpPr>
          <p:cNvPr id="30" name="Plassholder for bilde 9">
            <a:extLst>
              <a:ext uri="{FF2B5EF4-FFF2-40B4-BE49-F238E27FC236}">
                <a16:creationId xmlns:a16="http://schemas.microsoft.com/office/drawing/2014/main" id="{3BE473E8-CF35-42E3-95A9-8C483D7B5DAE}"/>
              </a:ext>
            </a:extLst>
          </p:cNvPr>
          <p:cNvSpPr>
            <a:spLocks noGrp="1"/>
          </p:cNvSpPr>
          <p:nvPr>
            <p:ph type="pic" sz="quarter" idx="22"/>
          </p:nvPr>
        </p:nvSpPr>
        <p:spPr>
          <a:xfrm>
            <a:off x="3862628" y="896514"/>
            <a:ext cx="1387256" cy="1436319"/>
          </a:xfrm>
          <a:solidFill>
            <a:schemeClr val="bg2"/>
          </a:solidFill>
          <a:ln w="57150">
            <a:noFill/>
            <a:miter lim="800000"/>
          </a:ln>
          <a:effectLst/>
        </p:spPr>
        <p:txBody>
          <a:bodyPr>
            <a:normAutofit/>
          </a:bodyPr>
          <a:lstStyle>
            <a:lvl1pPr marL="0" indent="0">
              <a:buNone/>
              <a:defRPr sz="1200"/>
            </a:lvl1pPr>
          </a:lstStyle>
          <a:p>
            <a:r>
              <a:rPr lang="nb-NO"/>
              <a:t>Klikk på ikonet for å legge til et bilde</a:t>
            </a:r>
            <a:endParaRPr lang="en-GB" dirty="0"/>
          </a:p>
        </p:txBody>
      </p:sp>
      <p:sp>
        <p:nvSpPr>
          <p:cNvPr id="31" name="Plassholder for bilde 9">
            <a:extLst>
              <a:ext uri="{FF2B5EF4-FFF2-40B4-BE49-F238E27FC236}">
                <a16:creationId xmlns:a16="http://schemas.microsoft.com/office/drawing/2014/main" id="{28FEDD48-B038-4916-A519-426C530FBA8F}"/>
              </a:ext>
            </a:extLst>
          </p:cNvPr>
          <p:cNvSpPr>
            <a:spLocks noGrp="1"/>
          </p:cNvSpPr>
          <p:nvPr>
            <p:ph type="pic" sz="quarter" idx="23"/>
          </p:nvPr>
        </p:nvSpPr>
        <p:spPr>
          <a:xfrm>
            <a:off x="2230936" y="896514"/>
            <a:ext cx="1387256" cy="1436319"/>
          </a:xfrm>
          <a:solidFill>
            <a:schemeClr val="bg2"/>
          </a:solidFill>
          <a:ln w="57150">
            <a:noFill/>
            <a:miter lim="800000"/>
          </a:ln>
          <a:effectLst/>
        </p:spPr>
        <p:txBody>
          <a:bodyPr>
            <a:normAutofit/>
          </a:bodyPr>
          <a:lstStyle>
            <a:lvl1pPr marL="0" indent="0">
              <a:buNone/>
              <a:defRPr sz="1200"/>
            </a:lvl1pPr>
          </a:lstStyle>
          <a:p>
            <a:r>
              <a:rPr lang="nb-NO"/>
              <a:t>Klikk på ikonet for å legge til et bilde</a:t>
            </a:r>
            <a:endParaRPr lang="en-GB" dirty="0"/>
          </a:p>
        </p:txBody>
      </p:sp>
      <p:sp>
        <p:nvSpPr>
          <p:cNvPr id="32" name="Plassholder for bilde 9">
            <a:extLst>
              <a:ext uri="{FF2B5EF4-FFF2-40B4-BE49-F238E27FC236}">
                <a16:creationId xmlns:a16="http://schemas.microsoft.com/office/drawing/2014/main" id="{510D8A24-550F-4551-9E27-ABC092521192}"/>
              </a:ext>
            </a:extLst>
          </p:cNvPr>
          <p:cNvSpPr>
            <a:spLocks noGrp="1"/>
          </p:cNvSpPr>
          <p:nvPr>
            <p:ph type="pic" sz="quarter" idx="24"/>
          </p:nvPr>
        </p:nvSpPr>
        <p:spPr>
          <a:xfrm>
            <a:off x="597070" y="895343"/>
            <a:ext cx="1387256" cy="1436319"/>
          </a:xfrm>
          <a:solidFill>
            <a:schemeClr val="bg2"/>
          </a:solidFill>
          <a:ln w="57150">
            <a:noFill/>
            <a:miter lim="800000"/>
          </a:ln>
          <a:effectLst/>
        </p:spPr>
        <p:txBody>
          <a:bodyPr>
            <a:normAutofit/>
          </a:bodyPr>
          <a:lstStyle>
            <a:lvl1pPr marL="0" indent="0">
              <a:buNone/>
              <a:defRPr sz="1200"/>
            </a:lvl1pPr>
          </a:lstStyle>
          <a:p>
            <a:r>
              <a:rPr lang="nb-NO"/>
              <a:t>Klikk på ikonet for å legge til et bilde</a:t>
            </a:r>
            <a:endParaRPr lang="en-GB" dirty="0"/>
          </a:p>
        </p:txBody>
      </p:sp>
      <p:sp>
        <p:nvSpPr>
          <p:cNvPr id="33" name="Plassholder for tekst 11">
            <a:extLst>
              <a:ext uri="{FF2B5EF4-FFF2-40B4-BE49-F238E27FC236}">
                <a16:creationId xmlns:a16="http://schemas.microsoft.com/office/drawing/2014/main" id="{34B95272-B564-4191-A7A3-6106A6ABA9FC}"/>
              </a:ext>
            </a:extLst>
          </p:cNvPr>
          <p:cNvSpPr>
            <a:spLocks noGrp="1"/>
          </p:cNvSpPr>
          <p:nvPr>
            <p:ph type="body" sz="quarter" idx="26" hasCustomPrompt="1"/>
          </p:nvPr>
        </p:nvSpPr>
        <p:spPr>
          <a:xfrm>
            <a:off x="540014" y="2466182"/>
            <a:ext cx="1501369" cy="303140"/>
          </a:xfrm>
        </p:spPr>
        <p:txBody>
          <a:bodyPr anchor="t" anchorCtr="0">
            <a:normAutofit/>
          </a:bodyPr>
          <a:lstStyle>
            <a:lvl1pPr marL="0" indent="0">
              <a:buNone/>
              <a:defRPr sz="800">
                <a:solidFill>
                  <a:schemeClr val="tx1"/>
                </a:solidFill>
              </a:defRPr>
            </a:lvl1pPr>
          </a:lstStyle>
          <a:p>
            <a:pPr lvl="0"/>
            <a:r>
              <a:rPr lang="nb-NO" dirty="0"/>
              <a:t>Klikk for å redigere beskrivelse, kilde etc.</a:t>
            </a:r>
          </a:p>
        </p:txBody>
      </p:sp>
      <p:sp>
        <p:nvSpPr>
          <p:cNvPr id="34" name="Plassholder for tekst 11">
            <a:extLst>
              <a:ext uri="{FF2B5EF4-FFF2-40B4-BE49-F238E27FC236}">
                <a16:creationId xmlns:a16="http://schemas.microsoft.com/office/drawing/2014/main" id="{71FF20B2-0F76-4949-888D-8B489B8BBCEF}"/>
              </a:ext>
            </a:extLst>
          </p:cNvPr>
          <p:cNvSpPr>
            <a:spLocks noGrp="1"/>
          </p:cNvSpPr>
          <p:nvPr>
            <p:ph type="body" sz="quarter" idx="45" hasCustomPrompt="1"/>
          </p:nvPr>
        </p:nvSpPr>
        <p:spPr>
          <a:xfrm>
            <a:off x="2172793" y="2466182"/>
            <a:ext cx="1501369" cy="303140"/>
          </a:xfrm>
        </p:spPr>
        <p:txBody>
          <a:bodyPr anchor="t" anchorCtr="0">
            <a:normAutofit/>
          </a:bodyPr>
          <a:lstStyle>
            <a:lvl1pPr marL="0" indent="0">
              <a:buNone/>
              <a:defRPr sz="800">
                <a:solidFill>
                  <a:schemeClr val="tx1"/>
                </a:solidFill>
              </a:defRPr>
            </a:lvl1pPr>
          </a:lstStyle>
          <a:p>
            <a:pPr lvl="0"/>
            <a:r>
              <a:rPr lang="nb-NO" dirty="0"/>
              <a:t>Klikk for å redigere beskrivelse, kilde etc.</a:t>
            </a:r>
          </a:p>
        </p:txBody>
      </p:sp>
      <p:sp>
        <p:nvSpPr>
          <p:cNvPr id="35" name="Plassholder for tekst 11">
            <a:extLst>
              <a:ext uri="{FF2B5EF4-FFF2-40B4-BE49-F238E27FC236}">
                <a16:creationId xmlns:a16="http://schemas.microsoft.com/office/drawing/2014/main" id="{7C406ABF-237B-4AB2-9B63-9CE8C1276D0A}"/>
              </a:ext>
            </a:extLst>
          </p:cNvPr>
          <p:cNvSpPr>
            <a:spLocks noGrp="1"/>
          </p:cNvSpPr>
          <p:nvPr>
            <p:ph type="body" sz="quarter" idx="46" hasCustomPrompt="1"/>
          </p:nvPr>
        </p:nvSpPr>
        <p:spPr>
          <a:xfrm>
            <a:off x="3805572" y="2466182"/>
            <a:ext cx="1501369" cy="303140"/>
          </a:xfrm>
        </p:spPr>
        <p:txBody>
          <a:bodyPr anchor="t" anchorCtr="0">
            <a:normAutofit/>
          </a:bodyPr>
          <a:lstStyle>
            <a:lvl1pPr marL="0" indent="0">
              <a:buNone/>
              <a:defRPr sz="800">
                <a:solidFill>
                  <a:schemeClr val="tx1"/>
                </a:solidFill>
              </a:defRPr>
            </a:lvl1pPr>
          </a:lstStyle>
          <a:p>
            <a:pPr lvl="0"/>
            <a:r>
              <a:rPr lang="nb-NO" dirty="0"/>
              <a:t>Klikk for å redigere beskrivelse, kilde etc.</a:t>
            </a:r>
          </a:p>
        </p:txBody>
      </p:sp>
      <p:sp>
        <p:nvSpPr>
          <p:cNvPr id="36" name="Plassholder for tekst 11">
            <a:extLst>
              <a:ext uri="{FF2B5EF4-FFF2-40B4-BE49-F238E27FC236}">
                <a16:creationId xmlns:a16="http://schemas.microsoft.com/office/drawing/2014/main" id="{8BAEE01D-CA66-47A3-A9AC-0D0B7FDE70E9}"/>
              </a:ext>
            </a:extLst>
          </p:cNvPr>
          <p:cNvSpPr>
            <a:spLocks noGrp="1"/>
          </p:cNvSpPr>
          <p:nvPr>
            <p:ph type="body" sz="quarter" idx="47" hasCustomPrompt="1"/>
          </p:nvPr>
        </p:nvSpPr>
        <p:spPr>
          <a:xfrm>
            <a:off x="5438001" y="2466182"/>
            <a:ext cx="1501369" cy="303140"/>
          </a:xfrm>
        </p:spPr>
        <p:txBody>
          <a:bodyPr anchor="t" anchorCtr="0">
            <a:normAutofit/>
          </a:bodyPr>
          <a:lstStyle>
            <a:lvl1pPr marL="0" indent="0">
              <a:buNone/>
              <a:defRPr sz="800">
                <a:solidFill>
                  <a:schemeClr val="tx1"/>
                </a:solidFill>
              </a:defRPr>
            </a:lvl1pPr>
          </a:lstStyle>
          <a:p>
            <a:pPr lvl="0"/>
            <a:r>
              <a:rPr lang="nb-NO" dirty="0"/>
              <a:t>Klikk for å redigere beskrivelse, kilde etc.</a:t>
            </a:r>
          </a:p>
        </p:txBody>
      </p:sp>
      <p:sp>
        <p:nvSpPr>
          <p:cNvPr id="37" name="Plassholder for tekst 11">
            <a:extLst>
              <a:ext uri="{FF2B5EF4-FFF2-40B4-BE49-F238E27FC236}">
                <a16:creationId xmlns:a16="http://schemas.microsoft.com/office/drawing/2014/main" id="{D8BF249A-92BB-4159-BC43-0F96048B4195}"/>
              </a:ext>
            </a:extLst>
          </p:cNvPr>
          <p:cNvSpPr>
            <a:spLocks noGrp="1"/>
          </p:cNvSpPr>
          <p:nvPr>
            <p:ph type="body" sz="quarter" idx="48" hasCustomPrompt="1"/>
          </p:nvPr>
        </p:nvSpPr>
        <p:spPr>
          <a:xfrm>
            <a:off x="7070431" y="2466182"/>
            <a:ext cx="1501368" cy="303140"/>
          </a:xfrm>
        </p:spPr>
        <p:txBody>
          <a:bodyPr anchor="t" anchorCtr="0">
            <a:normAutofit/>
          </a:bodyPr>
          <a:lstStyle>
            <a:lvl1pPr marL="0" indent="0">
              <a:buNone/>
              <a:defRPr sz="800">
                <a:solidFill>
                  <a:schemeClr val="tx1"/>
                </a:solidFill>
              </a:defRPr>
            </a:lvl1pPr>
          </a:lstStyle>
          <a:p>
            <a:pPr lvl="0"/>
            <a:r>
              <a:rPr lang="nb-NO" dirty="0"/>
              <a:t>Klikk for å redigere beskrivelse, kilde etc.</a:t>
            </a:r>
          </a:p>
        </p:txBody>
      </p:sp>
      <p:sp>
        <p:nvSpPr>
          <p:cNvPr id="38" name="Plassholder for tekst 11">
            <a:extLst>
              <a:ext uri="{FF2B5EF4-FFF2-40B4-BE49-F238E27FC236}">
                <a16:creationId xmlns:a16="http://schemas.microsoft.com/office/drawing/2014/main" id="{AB19DEA8-79A0-4F30-8E4D-8BF07E3345E6}"/>
              </a:ext>
            </a:extLst>
          </p:cNvPr>
          <p:cNvSpPr>
            <a:spLocks noGrp="1"/>
          </p:cNvSpPr>
          <p:nvPr>
            <p:ph type="body" sz="quarter" idx="54" hasCustomPrompt="1"/>
          </p:nvPr>
        </p:nvSpPr>
        <p:spPr>
          <a:xfrm>
            <a:off x="539751" y="4445290"/>
            <a:ext cx="1510872" cy="303140"/>
          </a:xfrm>
        </p:spPr>
        <p:txBody>
          <a:bodyPr anchor="t" anchorCtr="0">
            <a:normAutofit/>
          </a:bodyPr>
          <a:lstStyle>
            <a:lvl1pPr marL="0" indent="0">
              <a:buNone/>
              <a:defRPr sz="800">
                <a:solidFill>
                  <a:schemeClr val="tx1"/>
                </a:solidFill>
              </a:defRPr>
            </a:lvl1pPr>
          </a:lstStyle>
          <a:p>
            <a:pPr lvl="0"/>
            <a:r>
              <a:rPr lang="nb-NO" dirty="0"/>
              <a:t>Klikk for å redigere beskrivelse, kilde etc.</a:t>
            </a:r>
          </a:p>
        </p:txBody>
      </p:sp>
      <p:sp>
        <p:nvSpPr>
          <p:cNvPr id="39" name="Plassholder for tekst 11">
            <a:extLst>
              <a:ext uri="{FF2B5EF4-FFF2-40B4-BE49-F238E27FC236}">
                <a16:creationId xmlns:a16="http://schemas.microsoft.com/office/drawing/2014/main" id="{80AD255D-8442-43A7-AEA1-12F28AAE559F}"/>
              </a:ext>
            </a:extLst>
          </p:cNvPr>
          <p:cNvSpPr>
            <a:spLocks noGrp="1"/>
          </p:cNvSpPr>
          <p:nvPr>
            <p:ph type="body" sz="quarter" idx="55" hasCustomPrompt="1"/>
          </p:nvPr>
        </p:nvSpPr>
        <p:spPr>
          <a:xfrm>
            <a:off x="2172793" y="4445290"/>
            <a:ext cx="1508073" cy="303140"/>
          </a:xfrm>
        </p:spPr>
        <p:txBody>
          <a:bodyPr anchor="t" anchorCtr="0">
            <a:normAutofit/>
          </a:bodyPr>
          <a:lstStyle>
            <a:lvl1pPr marL="0" indent="0">
              <a:buNone/>
              <a:defRPr sz="800">
                <a:solidFill>
                  <a:schemeClr val="tx1"/>
                </a:solidFill>
              </a:defRPr>
            </a:lvl1pPr>
          </a:lstStyle>
          <a:p>
            <a:pPr lvl="0"/>
            <a:r>
              <a:rPr lang="nb-NO" dirty="0"/>
              <a:t>Klikk for å redigere beskrivelse, kilde etc.</a:t>
            </a:r>
          </a:p>
        </p:txBody>
      </p:sp>
      <p:sp>
        <p:nvSpPr>
          <p:cNvPr id="40" name="Plassholder for tekst 11">
            <a:extLst>
              <a:ext uri="{FF2B5EF4-FFF2-40B4-BE49-F238E27FC236}">
                <a16:creationId xmlns:a16="http://schemas.microsoft.com/office/drawing/2014/main" id="{CE77484B-12DA-470D-9ADA-F5285621FE84}"/>
              </a:ext>
            </a:extLst>
          </p:cNvPr>
          <p:cNvSpPr>
            <a:spLocks noGrp="1"/>
          </p:cNvSpPr>
          <p:nvPr>
            <p:ph type="body" sz="quarter" idx="56" hasCustomPrompt="1"/>
          </p:nvPr>
        </p:nvSpPr>
        <p:spPr>
          <a:xfrm>
            <a:off x="3811926" y="4445290"/>
            <a:ext cx="1495016" cy="303140"/>
          </a:xfrm>
        </p:spPr>
        <p:txBody>
          <a:bodyPr anchor="t" anchorCtr="0">
            <a:normAutofit/>
          </a:bodyPr>
          <a:lstStyle>
            <a:lvl1pPr marL="0" indent="0">
              <a:buNone/>
              <a:defRPr sz="800">
                <a:solidFill>
                  <a:schemeClr val="tx1"/>
                </a:solidFill>
              </a:defRPr>
            </a:lvl1pPr>
          </a:lstStyle>
          <a:p>
            <a:pPr lvl="0"/>
            <a:r>
              <a:rPr lang="nb-NO" dirty="0"/>
              <a:t>Klikk for å redigere beskrivelse, kilde etc.</a:t>
            </a:r>
          </a:p>
        </p:txBody>
      </p:sp>
      <p:sp>
        <p:nvSpPr>
          <p:cNvPr id="41" name="Plassholder for tekst 11">
            <a:extLst>
              <a:ext uri="{FF2B5EF4-FFF2-40B4-BE49-F238E27FC236}">
                <a16:creationId xmlns:a16="http://schemas.microsoft.com/office/drawing/2014/main" id="{1A4EAE20-B2A0-4DB4-AF5C-C9EB961F89B0}"/>
              </a:ext>
            </a:extLst>
          </p:cNvPr>
          <p:cNvSpPr>
            <a:spLocks noGrp="1"/>
          </p:cNvSpPr>
          <p:nvPr>
            <p:ph type="body" sz="quarter" idx="57" hasCustomPrompt="1"/>
          </p:nvPr>
        </p:nvSpPr>
        <p:spPr>
          <a:xfrm>
            <a:off x="5438002" y="4445290"/>
            <a:ext cx="1501368" cy="303140"/>
          </a:xfrm>
        </p:spPr>
        <p:txBody>
          <a:bodyPr anchor="t" anchorCtr="0">
            <a:normAutofit/>
          </a:bodyPr>
          <a:lstStyle>
            <a:lvl1pPr marL="0" indent="0">
              <a:buNone/>
              <a:defRPr sz="800">
                <a:solidFill>
                  <a:schemeClr val="tx1"/>
                </a:solidFill>
              </a:defRPr>
            </a:lvl1pPr>
          </a:lstStyle>
          <a:p>
            <a:pPr lvl="0"/>
            <a:r>
              <a:rPr lang="nb-NO" dirty="0"/>
              <a:t>Klikk for å redigere beskrivelse, kilde etc.</a:t>
            </a:r>
          </a:p>
        </p:txBody>
      </p:sp>
      <p:sp>
        <p:nvSpPr>
          <p:cNvPr id="42" name="Plassholder for tekst 11">
            <a:extLst>
              <a:ext uri="{FF2B5EF4-FFF2-40B4-BE49-F238E27FC236}">
                <a16:creationId xmlns:a16="http://schemas.microsoft.com/office/drawing/2014/main" id="{2890A0E8-1E61-4D93-ABF0-0349F9B82E96}"/>
              </a:ext>
            </a:extLst>
          </p:cNvPr>
          <p:cNvSpPr>
            <a:spLocks noGrp="1"/>
          </p:cNvSpPr>
          <p:nvPr>
            <p:ph type="body" sz="quarter" idx="58" hasCustomPrompt="1"/>
          </p:nvPr>
        </p:nvSpPr>
        <p:spPr>
          <a:xfrm>
            <a:off x="7070430" y="4445290"/>
            <a:ext cx="1501368" cy="303140"/>
          </a:xfrm>
        </p:spPr>
        <p:txBody>
          <a:bodyPr anchor="t" anchorCtr="0">
            <a:normAutofit/>
          </a:bodyPr>
          <a:lstStyle>
            <a:lvl1pPr marL="0" indent="0">
              <a:buNone/>
              <a:defRPr sz="800">
                <a:solidFill>
                  <a:schemeClr val="tx1"/>
                </a:solidFill>
              </a:defRPr>
            </a:lvl1pPr>
          </a:lstStyle>
          <a:p>
            <a:pPr lvl="0"/>
            <a:r>
              <a:rPr lang="nb-NO" dirty="0"/>
              <a:t>Klikk for å redigere beskrivelse, kilde etc.</a:t>
            </a:r>
          </a:p>
        </p:txBody>
      </p:sp>
      <p:sp>
        <p:nvSpPr>
          <p:cNvPr id="43" name="Rektangel 42">
            <a:extLst>
              <a:ext uri="{FF2B5EF4-FFF2-40B4-BE49-F238E27FC236}">
                <a16:creationId xmlns:a16="http://schemas.microsoft.com/office/drawing/2014/main" id="{3EE5688E-3EA6-45EC-B52A-79B6326EE3A7}"/>
              </a:ext>
            </a:extLst>
          </p:cNvPr>
          <p:cNvSpPr/>
          <p:nvPr userDrawn="1"/>
        </p:nvSpPr>
        <p:spPr>
          <a:xfrm>
            <a:off x="540014" y="2817185"/>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ktangel 43">
            <a:extLst>
              <a:ext uri="{FF2B5EF4-FFF2-40B4-BE49-F238E27FC236}">
                <a16:creationId xmlns:a16="http://schemas.microsoft.com/office/drawing/2014/main" id="{EFF2E067-0ACD-4978-AC43-8B18A70A3E07}"/>
              </a:ext>
            </a:extLst>
          </p:cNvPr>
          <p:cNvSpPr/>
          <p:nvPr userDrawn="1"/>
        </p:nvSpPr>
        <p:spPr>
          <a:xfrm>
            <a:off x="2172793" y="2817185"/>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ktangel 44">
            <a:extLst>
              <a:ext uri="{FF2B5EF4-FFF2-40B4-BE49-F238E27FC236}">
                <a16:creationId xmlns:a16="http://schemas.microsoft.com/office/drawing/2014/main" id="{B5EE5AE5-008E-4294-858F-65CD7CAEF64D}"/>
              </a:ext>
            </a:extLst>
          </p:cNvPr>
          <p:cNvSpPr/>
          <p:nvPr userDrawn="1"/>
        </p:nvSpPr>
        <p:spPr>
          <a:xfrm>
            <a:off x="3805572" y="2817185"/>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ktangel 45">
            <a:extLst>
              <a:ext uri="{FF2B5EF4-FFF2-40B4-BE49-F238E27FC236}">
                <a16:creationId xmlns:a16="http://schemas.microsoft.com/office/drawing/2014/main" id="{2FEDD2E8-EA4B-414D-ABDF-F4BF5F711838}"/>
              </a:ext>
            </a:extLst>
          </p:cNvPr>
          <p:cNvSpPr/>
          <p:nvPr userDrawn="1"/>
        </p:nvSpPr>
        <p:spPr>
          <a:xfrm>
            <a:off x="5438001" y="2817185"/>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ktangel 46">
            <a:extLst>
              <a:ext uri="{FF2B5EF4-FFF2-40B4-BE49-F238E27FC236}">
                <a16:creationId xmlns:a16="http://schemas.microsoft.com/office/drawing/2014/main" id="{6700CA7C-BF14-420F-9264-18B27FDA25F7}"/>
              </a:ext>
            </a:extLst>
          </p:cNvPr>
          <p:cNvSpPr/>
          <p:nvPr userDrawn="1"/>
        </p:nvSpPr>
        <p:spPr>
          <a:xfrm>
            <a:off x="7071131" y="2817185"/>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Plassholder for bilde 9">
            <a:extLst>
              <a:ext uri="{FF2B5EF4-FFF2-40B4-BE49-F238E27FC236}">
                <a16:creationId xmlns:a16="http://schemas.microsoft.com/office/drawing/2014/main" id="{437AD361-34EC-4918-8B37-7982F137F13F}"/>
              </a:ext>
            </a:extLst>
          </p:cNvPr>
          <p:cNvSpPr>
            <a:spLocks noGrp="1"/>
          </p:cNvSpPr>
          <p:nvPr>
            <p:ph type="pic" sz="quarter" idx="59"/>
          </p:nvPr>
        </p:nvSpPr>
        <p:spPr>
          <a:xfrm>
            <a:off x="7128187" y="2869943"/>
            <a:ext cx="1387256" cy="1436319"/>
          </a:xfrm>
          <a:solidFill>
            <a:schemeClr val="bg2"/>
          </a:solidFill>
          <a:ln w="57150">
            <a:noFill/>
            <a:miter lim="800000"/>
          </a:ln>
          <a:effectLst/>
        </p:spPr>
        <p:txBody>
          <a:bodyPr>
            <a:normAutofit/>
          </a:bodyPr>
          <a:lstStyle>
            <a:lvl1pPr marL="0" indent="0">
              <a:buNone/>
              <a:defRPr sz="1200"/>
            </a:lvl1pPr>
          </a:lstStyle>
          <a:p>
            <a:r>
              <a:rPr lang="nb-NO"/>
              <a:t>Klikk på ikonet for å legge til et bilde</a:t>
            </a:r>
            <a:endParaRPr lang="en-GB" dirty="0"/>
          </a:p>
        </p:txBody>
      </p:sp>
      <p:sp>
        <p:nvSpPr>
          <p:cNvPr id="49" name="Plassholder for bilde 9">
            <a:extLst>
              <a:ext uri="{FF2B5EF4-FFF2-40B4-BE49-F238E27FC236}">
                <a16:creationId xmlns:a16="http://schemas.microsoft.com/office/drawing/2014/main" id="{BEACA988-147E-4DB0-AC69-3E67AD57E3E1}"/>
              </a:ext>
            </a:extLst>
          </p:cNvPr>
          <p:cNvSpPr>
            <a:spLocks noGrp="1"/>
          </p:cNvSpPr>
          <p:nvPr>
            <p:ph type="pic" sz="quarter" idx="60"/>
          </p:nvPr>
        </p:nvSpPr>
        <p:spPr>
          <a:xfrm>
            <a:off x="5494706" y="2869943"/>
            <a:ext cx="1387256" cy="1436319"/>
          </a:xfrm>
          <a:solidFill>
            <a:schemeClr val="bg2"/>
          </a:solidFill>
          <a:ln w="57150">
            <a:noFill/>
            <a:miter lim="800000"/>
          </a:ln>
          <a:effectLst/>
        </p:spPr>
        <p:txBody>
          <a:bodyPr>
            <a:normAutofit/>
          </a:bodyPr>
          <a:lstStyle>
            <a:lvl1pPr marL="0" indent="0">
              <a:buNone/>
              <a:defRPr sz="1200"/>
            </a:lvl1pPr>
          </a:lstStyle>
          <a:p>
            <a:r>
              <a:rPr lang="nb-NO"/>
              <a:t>Klikk på ikonet for å legge til et bilde</a:t>
            </a:r>
            <a:endParaRPr lang="en-GB" dirty="0"/>
          </a:p>
        </p:txBody>
      </p:sp>
      <p:sp>
        <p:nvSpPr>
          <p:cNvPr id="50" name="Plassholder for bilde 9">
            <a:extLst>
              <a:ext uri="{FF2B5EF4-FFF2-40B4-BE49-F238E27FC236}">
                <a16:creationId xmlns:a16="http://schemas.microsoft.com/office/drawing/2014/main" id="{6EFD370F-324A-4E6C-847B-128E26757E44}"/>
              </a:ext>
            </a:extLst>
          </p:cNvPr>
          <p:cNvSpPr>
            <a:spLocks noGrp="1"/>
          </p:cNvSpPr>
          <p:nvPr>
            <p:ph type="pic" sz="quarter" idx="61"/>
          </p:nvPr>
        </p:nvSpPr>
        <p:spPr>
          <a:xfrm>
            <a:off x="3862628" y="2869943"/>
            <a:ext cx="1387256" cy="1436319"/>
          </a:xfrm>
          <a:solidFill>
            <a:schemeClr val="bg2"/>
          </a:solidFill>
          <a:ln w="57150">
            <a:noFill/>
            <a:miter lim="800000"/>
          </a:ln>
          <a:effectLst/>
        </p:spPr>
        <p:txBody>
          <a:bodyPr>
            <a:normAutofit/>
          </a:bodyPr>
          <a:lstStyle>
            <a:lvl1pPr marL="0" indent="0">
              <a:buNone/>
              <a:defRPr sz="1200"/>
            </a:lvl1pPr>
          </a:lstStyle>
          <a:p>
            <a:r>
              <a:rPr lang="nb-NO"/>
              <a:t>Klikk på ikonet for å legge til et bilde</a:t>
            </a:r>
            <a:endParaRPr lang="en-GB" dirty="0"/>
          </a:p>
        </p:txBody>
      </p:sp>
      <p:sp>
        <p:nvSpPr>
          <p:cNvPr id="51" name="Plassholder for bilde 9">
            <a:extLst>
              <a:ext uri="{FF2B5EF4-FFF2-40B4-BE49-F238E27FC236}">
                <a16:creationId xmlns:a16="http://schemas.microsoft.com/office/drawing/2014/main" id="{D0CAE83B-0618-4D28-82DB-0E070727B1B3}"/>
              </a:ext>
            </a:extLst>
          </p:cNvPr>
          <p:cNvSpPr>
            <a:spLocks noGrp="1"/>
          </p:cNvSpPr>
          <p:nvPr>
            <p:ph type="pic" sz="quarter" idx="62"/>
          </p:nvPr>
        </p:nvSpPr>
        <p:spPr>
          <a:xfrm>
            <a:off x="2230936" y="2869943"/>
            <a:ext cx="1387256" cy="1436319"/>
          </a:xfrm>
          <a:solidFill>
            <a:schemeClr val="bg2"/>
          </a:solidFill>
          <a:ln w="57150">
            <a:noFill/>
            <a:miter lim="800000"/>
          </a:ln>
          <a:effectLst/>
        </p:spPr>
        <p:txBody>
          <a:bodyPr>
            <a:normAutofit/>
          </a:bodyPr>
          <a:lstStyle>
            <a:lvl1pPr marL="0" indent="0">
              <a:buNone/>
              <a:defRPr sz="1200"/>
            </a:lvl1pPr>
          </a:lstStyle>
          <a:p>
            <a:r>
              <a:rPr lang="nb-NO"/>
              <a:t>Klikk på ikonet for å legge til et bilde</a:t>
            </a:r>
            <a:endParaRPr lang="en-GB" dirty="0"/>
          </a:p>
        </p:txBody>
      </p:sp>
      <p:sp>
        <p:nvSpPr>
          <p:cNvPr id="52" name="Plassholder for bilde 9">
            <a:extLst>
              <a:ext uri="{FF2B5EF4-FFF2-40B4-BE49-F238E27FC236}">
                <a16:creationId xmlns:a16="http://schemas.microsoft.com/office/drawing/2014/main" id="{AAACD13D-8511-4321-BB38-3F76C7EAA3B3}"/>
              </a:ext>
            </a:extLst>
          </p:cNvPr>
          <p:cNvSpPr>
            <a:spLocks noGrp="1"/>
          </p:cNvSpPr>
          <p:nvPr>
            <p:ph type="pic" sz="quarter" idx="63"/>
          </p:nvPr>
        </p:nvSpPr>
        <p:spPr>
          <a:xfrm>
            <a:off x="597070" y="2868772"/>
            <a:ext cx="1387256" cy="1436319"/>
          </a:xfrm>
          <a:solidFill>
            <a:schemeClr val="bg2"/>
          </a:solidFill>
          <a:ln w="57150">
            <a:noFill/>
            <a:miter lim="800000"/>
          </a:ln>
          <a:effectLst/>
        </p:spPr>
        <p:txBody>
          <a:bodyPr>
            <a:normAutofit/>
          </a:bodyPr>
          <a:lstStyle>
            <a:lvl1pPr marL="0" indent="0">
              <a:buNone/>
              <a:defRPr sz="1200"/>
            </a:lvl1pPr>
          </a:lstStyle>
          <a:p>
            <a:r>
              <a:rPr lang="nb-NO"/>
              <a:t>Klikk på ikonet for å legge til et bilde</a:t>
            </a:r>
            <a:endParaRPr lang="en-GB" dirty="0"/>
          </a:p>
        </p:txBody>
      </p:sp>
      <p:sp>
        <p:nvSpPr>
          <p:cNvPr id="53" name="Plassholder for bunntekst 4">
            <a:extLst>
              <a:ext uri="{FF2B5EF4-FFF2-40B4-BE49-F238E27FC236}">
                <a16:creationId xmlns:a16="http://schemas.microsoft.com/office/drawing/2014/main" id="{267260E4-2086-4E93-A9B0-9B4B9492EB96}"/>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54" name="Plassholder for lysbildenummer 5">
            <a:extLst>
              <a:ext uri="{FF2B5EF4-FFF2-40B4-BE49-F238E27FC236}">
                <a16:creationId xmlns:a16="http://schemas.microsoft.com/office/drawing/2014/main" id="{8C5614AA-7DB9-4156-B417-31AEAA02EB48}"/>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55" name="Plassholder for dato 3">
            <a:extLst>
              <a:ext uri="{FF2B5EF4-FFF2-40B4-BE49-F238E27FC236}">
                <a16:creationId xmlns:a16="http://schemas.microsoft.com/office/drawing/2014/main" id="{17A20962-280A-420E-AB96-47433B01041E}"/>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2269867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p:bg>
      <p:bgPr>
        <a:gradFill>
          <a:gsLst>
            <a:gs pos="0">
              <a:schemeClr val="accent1">
                <a:lumMod val="5000"/>
                <a:lumOff val="95000"/>
              </a:schemeClr>
            </a:gs>
            <a:gs pos="83000">
              <a:schemeClr val="accent5"/>
            </a:gs>
            <a:gs pos="100000">
              <a:schemeClr val="accent1">
                <a:lumMod val="30000"/>
                <a:lumOff val="70000"/>
              </a:schemeClr>
            </a:gs>
          </a:gsLst>
          <a:lin ang="1800000" scaled="0"/>
        </a:gradFill>
        <a:effectLst/>
      </p:bgPr>
    </p:bg>
    <p:spTree>
      <p:nvGrpSpPr>
        <p:cNvPr id="1" name=""/>
        <p:cNvGrpSpPr/>
        <p:nvPr/>
      </p:nvGrpSpPr>
      <p:grpSpPr>
        <a:xfrm>
          <a:off x="0" y="0"/>
          <a:ext cx="0" cy="0"/>
          <a:chOff x="0" y="0"/>
          <a:chExt cx="0" cy="0"/>
        </a:xfrm>
      </p:grpSpPr>
      <p:pic>
        <p:nvPicPr>
          <p:cNvPr id="3" name="Bilde 2"/>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 b="-1"/>
          <a:stretch/>
        </p:blipFill>
        <p:spPr>
          <a:xfrm>
            <a:off x="0" y="842962"/>
            <a:ext cx="9166532" cy="3889375"/>
          </a:xfrm>
          <a:prstGeom prst="rect">
            <a:avLst/>
          </a:prstGeom>
        </p:spPr>
      </p:pic>
      <p:sp>
        <p:nvSpPr>
          <p:cNvPr id="28" name="Plassholder for tekst 2"/>
          <p:cNvSpPr>
            <a:spLocks noGrp="1"/>
          </p:cNvSpPr>
          <p:nvPr>
            <p:ph type="body" sz="quarter" idx="15" hasCustomPrompt="1"/>
          </p:nvPr>
        </p:nvSpPr>
        <p:spPr>
          <a:xfrm>
            <a:off x="2723566" y="1607043"/>
            <a:ext cx="669758" cy="328269"/>
          </a:xfrm>
        </p:spPr>
        <p:txBody>
          <a:bodyPr>
            <a:noAutofit/>
          </a:bodyPr>
          <a:lstStyle>
            <a:lvl1pPr marL="0" indent="0" algn="r">
              <a:buNone/>
              <a:defRPr sz="1600" b="1">
                <a:solidFill>
                  <a:schemeClr val="accent5"/>
                </a:solidFill>
              </a:defRPr>
            </a:lvl1pPr>
          </a:lstStyle>
          <a:p>
            <a:pPr lvl="0"/>
            <a:r>
              <a:rPr lang="nb-NO" dirty="0"/>
              <a:t>##</a:t>
            </a:r>
            <a:endParaRPr lang="en-GB" dirty="0"/>
          </a:p>
        </p:txBody>
      </p:sp>
      <p:sp>
        <p:nvSpPr>
          <p:cNvPr id="29" name="Plassholder for tekst 11"/>
          <p:cNvSpPr>
            <a:spLocks noGrp="1"/>
          </p:cNvSpPr>
          <p:nvPr>
            <p:ph type="body" sz="quarter" idx="16" hasCustomPrompt="1"/>
          </p:nvPr>
        </p:nvSpPr>
        <p:spPr>
          <a:xfrm>
            <a:off x="3544163" y="1607043"/>
            <a:ext cx="5091708" cy="328269"/>
          </a:xfrm>
        </p:spPr>
        <p:txBody>
          <a:bodyPr>
            <a:normAutofit/>
          </a:bodyPr>
          <a:lstStyle>
            <a:lvl1pPr marL="0" indent="0">
              <a:buFont typeface="Arial" charset="0"/>
              <a:buNone/>
              <a:defRPr sz="1600" b="0">
                <a:solidFill>
                  <a:schemeClr val="bg1"/>
                </a:solidFill>
              </a:defRPr>
            </a:lvl1pPr>
            <a:lvl2pPr marL="144000" indent="0">
              <a:buNone/>
              <a:defRPr>
                <a:solidFill>
                  <a:schemeClr val="bg1"/>
                </a:solidFill>
              </a:defRPr>
            </a:lvl2pPr>
            <a:lvl3pPr marL="288000" indent="0">
              <a:buNone/>
              <a:defRPr>
                <a:solidFill>
                  <a:schemeClr val="bg1"/>
                </a:solidFill>
              </a:defRPr>
            </a:lvl3pPr>
            <a:lvl4pPr marL="432000" indent="0">
              <a:buNone/>
              <a:defRPr>
                <a:solidFill>
                  <a:schemeClr val="bg1"/>
                </a:solidFill>
              </a:defRPr>
            </a:lvl4pPr>
            <a:lvl5pPr marL="504000" indent="0">
              <a:buNone/>
              <a:defRPr>
                <a:solidFill>
                  <a:schemeClr val="bg1"/>
                </a:solidFill>
              </a:defRPr>
            </a:lvl5pPr>
          </a:lstStyle>
          <a:p>
            <a:pPr lvl="0"/>
            <a:r>
              <a:rPr lang="nb-NO" noProof="0" dirty="0"/>
              <a:t>Agendapunkt</a:t>
            </a:r>
            <a:endParaRPr lang="en-GB" dirty="0"/>
          </a:p>
        </p:txBody>
      </p:sp>
      <p:sp>
        <p:nvSpPr>
          <p:cNvPr id="23" name="Plassholder for tekst 2">
            <a:extLst>
              <a:ext uri="{FF2B5EF4-FFF2-40B4-BE49-F238E27FC236}">
                <a16:creationId xmlns:a16="http://schemas.microsoft.com/office/drawing/2014/main" id="{7AE6F550-CE4D-4130-8C20-FE7497CDBEDD}"/>
              </a:ext>
            </a:extLst>
          </p:cNvPr>
          <p:cNvSpPr>
            <a:spLocks noGrp="1"/>
          </p:cNvSpPr>
          <p:nvPr>
            <p:ph type="body" sz="quarter" idx="17" hasCustomPrompt="1"/>
          </p:nvPr>
        </p:nvSpPr>
        <p:spPr>
          <a:xfrm>
            <a:off x="2723566" y="1948406"/>
            <a:ext cx="669758" cy="328269"/>
          </a:xfrm>
        </p:spPr>
        <p:txBody>
          <a:bodyPr>
            <a:noAutofit/>
          </a:bodyPr>
          <a:lstStyle>
            <a:lvl1pPr marL="0" indent="0" algn="r">
              <a:buNone/>
              <a:defRPr sz="1600" b="1">
                <a:solidFill>
                  <a:schemeClr val="accent5"/>
                </a:solidFill>
              </a:defRPr>
            </a:lvl1pPr>
          </a:lstStyle>
          <a:p>
            <a:pPr lvl="0"/>
            <a:r>
              <a:rPr lang="nb-NO" dirty="0"/>
              <a:t>##</a:t>
            </a:r>
            <a:endParaRPr lang="en-GB" dirty="0"/>
          </a:p>
        </p:txBody>
      </p:sp>
      <p:sp>
        <p:nvSpPr>
          <p:cNvPr id="24" name="Plassholder for tekst 11">
            <a:extLst>
              <a:ext uri="{FF2B5EF4-FFF2-40B4-BE49-F238E27FC236}">
                <a16:creationId xmlns:a16="http://schemas.microsoft.com/office/drawing/2014/main" id="{102BB842-0CB7-4DC2-99CE-7E2AB38C9649}"/>
              </a:ext>
            </a:extLst>
          </p:cNvPr>
          <p:cNvSpPr>
            <a:spLocks noGrp="1"/>
          </p:cNvSpPr>
          <p:nvPr>
            <p:ph type="body" sz="quarter" idx="18" hasCustomPrompt="1"/>
          </p:nvPr>
        </p:nvSpPr>
        <p:spPr>
          <a:xfrm>
            <a:off x="3544163" y="1948406"/>
            <a:ext cx="5091708" cy="328269"/>
          </a:xfrm>
        </p:spPr>
        <p:txBody>
          <a:bodyPr>
            <a:normAutofit/>
          </a:bodyPr>
          <a:lstStyle>
            <a:lvl1pPr marL="0" indent="0">
              <a:buFont typeface="Arial" charset="0"/>
              <a:buNone/>
              <a:defRPr sz="1600" b="0">
                <a:solidFill>
                  <a:schemeClr val="bg1"/>
                </a:solidFill>
              </a:defRPr>
            </a:lvl1pPr>
            <a:lvl2pPr marL="144000" indent="0">
              <a:buNone/>
              <a:defRPr>
                <a:solidFill>
                  <a:schemeClr val="bg1"/>
                </a:solidFill>
              </a:defRPr>
            </a:lvl2pPr>
            <a:lvl3pPr marL="288000" indent="0">
              <a:buNone/>
              <a:defRPr>
                <a:solidFill>
                  <a:schemeClr val="bg1"/>
                </a:solidFill>
              </a:defRPr>
            </a:lvl3pPr>
            <a:lvl4pPr marL="432000" indent="0">
              <a:buNone/>
              <a:defRPr>
                <a:solidFill>
                  <a:schemeClr val="bg1"/>
                </a:solidFill>
              </a:defRPr>
            </a:lvl4pPr>
            <a:lvl5pPr marL="504000" indent="0">
              <a:buNone/>
              <a:defRPr>
                <a:solidFill>
                  <a:schemeClr val="bg1"/>
                </a:solidFill>
              </a:defRPr>
            </a:lvl5pPr>
          </a:lstStyle>
          <a:p>
            <a:pPr lvl="0"/>
            <a:r>
              <a:rPr lang="nb-NO" noProof="0" dirty="0"/>
              <a:t>Agendapunkt</a:t>
            </a:r>
            <a:endParaRPr lang="en-GB" dirty="0"/>
          </a:p>
        </p:txBody>
      </p:sp>
      <p:sp>
        <p:nvSpPr>
          <p:cNvPr id="25" name="Plassholder for tekst 2">
            <a:extLst>
              <a:ext uri="{FF2B5EF4-FFF2-40B4-BE49-F238E27FC236}">
                <a16:creationId xmlns:a16="http://schemas.microsoft.com/office/drawing/2014/main" id="{B362D680-C139-472F-8981-74E3C70D107D}"/>
              </a:ext>
            </a:extLst>
          </p:cNvPr>
          <p:cNvSpPr>
            <a:spLocks noGrp="1"/>
          </p:cNvSpPr>
          <p:nvPr>
            <p:ph type="body" sz="quarter" idx="19" hasCustomPrompt="1"/>
          </p:nvPr>
        </p:nvSpPr>
        <p:spPr>
          <a:xfrm>
            <a:off x="2723566" y="2289769"/>
            <a:ext cx="669758" cy="328269"/>
          </a:xfrm>
        </p:spPr>
        <p:txBody>
          <a:bodyPr>
            <a:noAutofit/>
          </a:bodyPr>
          <a:lstStyle>
            <a:lvl1pPr marL="0" indent="0" algn="r">
              <a:buNone/>
              <a:defRPr sz="1600" b="1">
                <a:solidFill>
                  <a:schemeClr val="accent5"/>
                </a:solidFill>
              </a:defRPr>
            </a:lvl1pPr>
          </a:lstStyle>
          <a:p>
            <a:pPr lvl="0"/>
            <a:r>
              <a:rPr lang="nb-NO" dirty="0"/>
              <a:t>##</a:t>
            </a:r>
            <a:endParaRPr lang="en-GB" dirty="0"/>
          </a:p>
        </p:txBody>
      </p:sp>
      <p:sp>
        <p:nvSpPr>
          <p:cNvPr id="38" name="Plassholder for tekst 11">
            <a:extLst>
              <a:ext uri="{FF2B5EF4-FFF2-40B4-BE49-F238E27FC236}">
                <a16:creationId xmlns:a16="http://schemas.microsoft.com/office/drawing/2014/main" id="{7F30533F-EA00-4CB9-B056-775C09C4105D}"/>
              </a:ext>
            </a:extLst>
          </p:cNvPr>
          <p:cNvSpPr>
            <a:spLocks noGrp="1"/>
          </p:cNvSpPr>
          <p:nvPr>
            <p:ph type="body" sz="quarter" idx="20" hasCustomPrompt="1"/>
          </p:nvPr>
        </p:nvSpPr>
        <p:spPr>
          <a:xfrm>
            <a:off x="3544163" y="2289769"/>
            <a:ext cx="5091708" cy="328269"/>
          </a:xfrm>
        </p:spPr>
        <p:txBody>
          <a:bodyPr>
            <a:normAutofit/>
          </a:bodyPr>
          <a:lstStyle>
            <a:lvl1pPr marL="0" indent="0">
              <a:buFont typeface="Arial" charset="0"/>
              <a:buNone/>
              <a:defRPr sz="1600" b="0">
                <a:solidFill>
                  <a:schemeClr val="bg1"/>
                </a:solidFill>
              </a:defRPr>
            </a:lvl1pPr>
            <a:lvl2pPr marL="144000" indent="0">
              <a:buNone/>
              <a:defRPr>
                <a:solidFill>
                  <a:schemeClr val="bg1"/>
                </a:solidFill>
              </a:defRPr>
            </a:lvl2pPr>
            <a:lvl3pPr marL="288000" indent="0">
              <a:buNone/>
              <a:defRPr>
                <a:solidFill>
                  <a:schemeClr val="bg1"/>
                </a:solidFill>
              </a:defRPr>
            </a:lvl3pPr>
            <a:lvl4pPr marL="432000" indent="0">
              <a:buNone/>
              <a:defRPr>
                <a:solidFill>
                  <a:schemeClr val="bg1"/>
                </a:solidFill>
              </a:defRPr>
            </a:lvl4pPr>
            <a:lvl5pPr marL="504000" indent="0">
              <a:buNone/>
              <a:defRPr>
                <a:solidFill>
                  <a:schemeClr val="bg1"/>
                </a:solidFill>
              </a:defRPr>
            </a:lvl5pPr>
          </a:lstStyle>
          <a:p>
            <a:pPr lvl="0"/>
            <a:r>
              <a:rPr lang="nb-NO" noProof="0" dirty="0"/>
              <a:t>Agendapunkt</a:t>
            </a:r>
            <a:endParaRPr lang="en-GB" dirty="0"/>
          </a:p>
        </p:txBody>
      </p:sp>
      <p:sp>
        <p:nvSpPr>
          <p:cNvPr id="39" name="Plassholder for tekst 2">
            <a:extLst>
              <a:ext uri="{FF2B5EF4-FFF2-40B4-BE49-F238E27FC236}">
                <a16:creationId xmlns:a16="http://schemas.microsoft.com/office/drawing/2014/main" id="{85F11221-3E3F-414A-819E-D0E58A944110}"/>
              </a:ext>
            </a:extLst>
          </p:cNvPr>
          <p:cNvSpPr>
            <a:spLocks noGrp="1"/>
          </p:cNvSpPr>
          <p:nvPr>
            <p:ph type="body" sz="quarter" idx="21" hasCustomPrompt="1"/>
          </p:nvPr>
        </p:nvSpPr>
        <p:spPr>
          <a:xfrm>
            <a:off x="2723566" y="2631132"/>
            <a:ext cx="669758" cy="328269"/>
          </a:xfrm>
        </p:spPr>
        <p:txBody>
          <a:bodyPr>
            <a:noAutofit/>
          </a:bodyPr>
          <a:lstStyle>
            <a:lvl1pPr marL="0" indent="0" algn="r">
              <a:buNone/>
              <a:defRPr sz="1600" b="1">
                <a:solidFill>
                  <a:schemeClr val="accent5"/>
                </a:solidFill>
              </a:defRPr>
            </a:lvl1pPr>
          </a:lstStyle>
          <a:p>
            <a:pPr lvl="0"/>
            <a:r>
              <a:rPr lang="nb-NO" dirty="0"/>
              <a:t>##</a:t>
            </a:r>
            <a:endParaRPr lang="en-GB" dirty="0"/>
          </a:p>
        </p:txBody>
      </p:sp>
      <p:sp>
        <p:nvSpPr>
          <p:cNvPr id="40" name="Plassholder for tekst 11">
            <a:extLst>
              <a:ext uri="{FF2B5EF4-FFF2-40B4-BE49-F238E27FC236}">
                <a16:creationId xmlns:a16="http://schemas.microsoft.com/office/drawing/2014/main" id="{2F8AD391-B811-4286-BA38-29368C78F8E6}"/>
              </a:ext>
            </a:extLst>
          </p:cNvPr>
          <p:cNvSpPr>
            <a:spLocks noGrp="1"/>
          </p:cNvSpPr>
          <p:nvPr>
            <p:ph type="body" sz="quarter" idx="22" hasCustomPrompt="1"/>
          </p:nvPr>
        </p:nvSpPr>
        <p:spPr>
          <a:xfrm>
            <a:off x="3544163" y="2631132"/>
            <a:ext cx="5091708" cy="328269"/>
          </a:xfrm>
        </p:spPr>
        <p:txBody>
          <a:bodyPr>
            <a:normAutofit/>
          </a:bodyPr>
          <a:lstStyle>
            <a:lvl1pPr marL="0" indent="0">
              <a:buFont typeface="Arial" charset="0"/>
              <a:buNone/>
              <a:defRPr sz="1600" b="0">
                <a:solidFill>
                  <a:schemeClr val="bg1"/>
                </a:solidFill>
              </a:defRPr>
            </a:lvl1pPr>
            <a:lvl2pPr marL="144000" indent="0">
              <a:buNone/>
              <a:defRPr>
                <a:solidFill>
                  <a:schemeClr val="bg1"/>
                </a:solidFill>
              </a:defRPr>
            </a:lvl2pPr>
            <a:lvl3pPr marL="288000" indent="0">
              <a:buNone/>
              <a:defRPr>
                <a:solidFill>
                  <a:schemeClr val="bg1"/>
                </a:solidFill>
              </a:defRPr>
            </a:lvl3pPr>
            <a:lvl4pPr marL="432000" indent="0">
              <a:buNone/>
              <a:defRPr>
                <a:solidFill>
                  <a:schemeClr val="bg1"/>
                </a:solidFill>
              </a:defRPr>
            </a:lvl4pPr>
            <a:lvl5pPr marL="504000" indent="0">
              <a:buNone/>
              <a:defRPr>
                <a:solidFill>
                  <a:schemeClr val="bg1"/>
                </a:solidFill>
              </a:defRPr>
            </a:lvl5pPr>
          </a:lstStyle>
          <a:p>
            <a:pPr lvl="0"/>
            <a:r>
              <a:rPr lang="nb-NO" noProof="0" dirty="0"/>
              <a:t>Agendapunkt</a:t>
            </a:r>
            <a:endParaRPr lang="en-GB" dirty="0"/>
          </a:p>
        </p:txBody>
      </p:sp>
      <p:sp>
        <p:nvSpPr>
          <p:cNvPr id="41" name="Plassholder for tekst 2">
            <a:extLst>
              <a:ext uri="{FF2B5EF4-FFF2-40B4-BE49-F238E27FC236}">
                <a16:creationId xmlns:a16="http://schemas.microsoft.com/office/drawing/2014/main" id="{9B38E6DF-8866-4B89-8C93-F11C3485924E}"/>
              </a:ext>
            </a:extLst>
          </p:cNvPr>
          <p:cNvSpPr>
            <a:spLocks noGrp="1"/>
          </p:cNvSpPr>
          <p:nvPr>
            <p:ph type="body" sz="quarter" idx="23" hasCustomPrompt="1"/>
          </p:nvPr>
        </p:nvSpPr>
        <p:spPr>
          <a:xfrm>
            <a:off x="2723566" y="2972495"/>
            <a:ext cx="669758" cy="328269"/>
          </a:xfrm>
        </p:spPr>
        <p:txBody>
          <a:bodyPr>
            <a:noAutofit/>
          </a:bodyPr>
          <a:lstStyle>
            <a:lvl1pPr marL="0" indent="0" algn="r">
              <a:buNone/>
              <a:defRPr sz="1600" b="1">
                <a:solidFill>
                  <a:schemeClr val="accent5"/>
                </a:solidFill>
              </a:defRPr>
            </a:lvl1pPr>
          </a:lstStyle>
          <a:p>
            <a:pPr lvl="0"/>
            <a:r>
              <a:rPr lang="nb-NO" dirty="0"/>
              <a:t>##</a:t>
            </a:r>
            <a:endParaRPr lang="en-GB" dirty="0"/>
          </a:p>
        </p:txBody>
      </p:sp>
      <p:sp>
        <p:nvSpPr>
          <p:cNvPr id="42" name="Plassholder for tekst 11">
            <a:extLst>
              <a:ext uri="{FF2B5EF4-FFF2-40B4-BE49-F238E27FC236}">
                <a16:creationId xmlns:a16="http://schemas.microsoft.com/office/drawing/2014/main" id="{E7C0B5AA-676F-4185-93EE-4BE20CA0BFB3}"/>
              </a:ext>
            </a:extLst>
          </p:cNvPr>
          <p:cNvSpPr>
            <a:spLocks noGrp="1"/>
          </p:cNvSpPr>
          <p:nvPr>
            <p:ph type="body" sz="quarter" idx="24" hasCustomPrompt="1"/>
          </p:nvPr>
        </p:nvSpPr>
        <p:spPr>
          <a:xfrm>
            <a:off x="3544163" y="2972495"/>
            <a:ext cx="5091708" cy="328269"/>
          </a:xfrm>
        </p:spPr>
        <p:txBody>
          <a:bodyPr>
            <a:normAutofit/>
          </a:bodyPr>
          <a:lstStyle>
            <a:lvl1pPr marL="0" indent="0">
              <a:buFont typeface="Arial" charset="0"/>
              <a:buNone/>
              <a:defRPr sz="1600" b="0">
                <a:solidFill>
                  <a:schemeClr val="bg1"/>
                </a:solidFill>
              </a:defRPr>
            </a:lvl1pPr>
            <a:lvl2pPr marL="144000" indent="0">
              <a:buNone/>
              <a:defRPr>
                <a:solidFill>
                  <a:schemeClr val="bg1"/>
                </a:solidFill>
              </a:defRPr>
            </a:lvl2pPr>
            <a:lvl3pPr marL="288000" indent="0">
              <a:buNone/>
              <a:defRPr>
                <a:solidFill>
                  <a:schemeClr val="bg1"/>
                </a:solidFill>
              </a:defRPr>
            </a:lvl3pPr>
            <a:lvl4pPr marL="432000" indent="0">
              <a:buNone/>
              <a:defRPr>
                <a:solidFill>
                  <a:schemeClr val="bg1"/>
                </a:solidFill>
              </a:defRPr>
            </a:lvl4pPr>
            <a:lvl5pPr marL="504000" indent="0">
              <a:buNone/>
              <a:defRPr>
                <a:solidFill>
                  <a:schemeClr val="bg1"/>
                </a:solidFill>
              </a:defRPr>
            </a:lvl5pPr>
          </a:lstStyle>
          <a:p>
            <a:pPr lvl="0"/>
            <a:r>
              <a:rPr lang="nb-NO" noProof="0" dirty="0"/>
              <a:t>Agendapunkt</a:t>
            </a:r>
            <a:endParaRPr lang="en-GB" dirty="0"/>
          </a:p>
        </p:txBody>
      </p:sp>
      <p:sp>
        <p:nvSpPr>
          <p:cNvPr id="43" name="Plassholder for tekst 2">
            <a:extLst>
              <a:ext uri="{FF2B5EF4-FFF2-40B4-BE49-F238E27FC236}">
                <a16:creationId xmlns:a16="http://schemas.microsoft.com/office/drawing/2014/main" id="{F4101750-0BBD-4FBA-8812-1EDE535056DE}"/>
              </a:ext>
            </a:extLst>
          </p:cNvPr>
          <p:cNvSpPr>
            <a:spLocks noGrp="1"/>
          </p:cNvSpPr>
          <p:nvPr>
            <p:ph type="body" sz="quarter" idx="25" hasCustomPrompt="1"/>
          </p:nvPr>
        </p:nvSpPr>
        <p:spPr>
          <a:xfrm>
            <a:off x="2723566" y="3313858"/>
            <a:ext cx="669758" cy="328269"/>
          </a:xfrm>
        </p:spPr>
        <p:txBody>
          <a:bodyPr>
            <a:noAutofit/>
          </a:bodyPr>
          <a:lstStyle>
            <a:lvl1pPr marL="0" indent="0" algn="r">
              <a:buNone/>
              <a:defRPr sz="1600" b="1">
                <a:solidFill>
                  <a:schemeClr val="accent5"/>
                </a:solidFill>
              </a:defRPr>
            </a:lvl1pPr>
          </a:lstStyle>
          <a:p>
            <a:pPr lvl="0"/>
            <a:r>
              <a:rPr lang="nb-NO" dirty="0"/>
              <a:t>##</a:t>
            </a:r>
            <a:endParaRPr lang="en-GB" dirty="0"/>
          </a:p>
        </p:txBody>
      </p:sp>
      <p:sp>
        <p:nvSpPr>
          <p:cNvPr id="44" name="Plassholder for tekst 11">
            <a:extLst>
              <a:ext uri="{FF2B5EF4-FFF2-40B4-BE49-F238E27FC236}">
                <a16:creationId xmlns:a16="http://schemas.microsoft.com/office/drawing/2014/main" id="{53BBB4EE-207B-49F4-9256-418DA95989EC}"/>
              </a:ext>
            </a:extLst>
          </p:cNvPr>
          <p:cNvSpPr>
            <a:spLocks noGrp="1"/>
          </p:cNvSpPr>
          <p:nvPr>
            <p:ph type="body" sz="quarter" idx="26" hasCustomPrompt="1"/>
          </p:nvPr>
        </p:nvSpPr>
        <p:spPr>
          <a:xfrm>
            <a:off x="3544163" y="3313858"/>
            <a:ext cx="5091708" cy="328269"/>
          </a:xfrm>
        </p:spPr>
        <p:txBody>
          <a:bodyPr>
            <a:normAutofit/>
          </a:bodyPr>
          <a:lstStyle>
            <a:lvl1pPr marL="0" indent="0">
              <a:buFont typeface="Arial" charset="0"/>
              <a:buNone/>
              <a:defRPr sz="1600" b="0">
                <a:solidFill>
                  <a:schemeClr val="bg1"/>
                </a:solidFill>
              </a:defRPr>
            </a:lvl1pPr>
            <a:lvl2pPr marL="144000" indent="0">
              <a:buNone/>
              <a:defRPr>
                <a:solidFill>
                  <a:schemeClr val="bg1"/>
                </a:solidFill>
              </a:defRPr>
            </a:lvl2pPr>
            <a:lvl3pPr marL="288000" indent="0">
              <a:buNone/>
              <a:defRPr>
                <a:solidFill>
                  <a:schemeClr val="bg1"/>
                </a:solidFill>
              </a:defRPr>
            </a:lvl3pPr>
            <a:lvl4pPr marL="432000" indent="0">
              <a:buNone/>
              <a:defRPr>
                <a:solidFill>
                  <a:schemeClr val="bg1"/>
                </a:solidFill>
              </a:defRPr>
            </a:lvl4pPr>
            <a:lvl5pPr marL="504000" indent="0">
              <a:buNone/>
              <a:defRPr>
                <a:solidFill>
                  <a:schemeClr val="bg1"/>
                </a:solidFill>
              </a:defRPr>
            </a:lvl5pPr>
          </a:lstStyle>
          <a:p>
            <a:pPr lvl="0"/>
            <a:r>
              <a:rPr lang="nb-NO" noProof="0" dirty="0"/>
              <a:t>Agendapunkt</a:t>
            </a:r>
            <a:endParaRPr lang="en-GB" dirty="0"/>
          </a:p>
        </p:txBody>
      </p:sp>
      <p:sp>
        <p:nvSpPr>
          <p:cNvPr id="45" name="Plassholder for tekst 2">
            <a:extLst>
              <a:ext uri="{FF2B5EF4-FFF2-40B4-BE49-F238E27FC236}">
                <a16:creationId xmlns:a16="http://schemas.microsoft.com/office/drawing/2014/main" id="{CBF2D7C5-BF81-4B6D-A0F0-5CE470B4E459}"/>
              </a:ext>
            </a:extLst>
          </p:cNvPr>
          <p:cNvSpPr>
            <a:spLocks noGrp="1"/>
          </p:cNvSpPr>
          <p:nvPr>
            <p:ph type="body" sz="quarter" idx="27" hasCustomPrompt="1"/>
          </p:nvPr>
        </p:nvSpPr>
        <p:spPr>
          <a:xfrm>
            <a:off x="2723566" y="3655221"/>
            <a:ext cx="669758" cy="328269"/>
          </a:xfrm>
        </p:spPr>
        <p:txBody>
          <a:bodyPr>
            <a:noAutofit/>
          </a:bodyPr>
          <a:lstStyle>
            <a:lvl1pPr marL="0" indent="0" algn="r">
              <a:buNone/>
              <a:defRPr sz="1600" b="1">
                <a:solidFill>
                  <a:schemeClr val="accent5"/>
                </a:solidFill>
              </a:defRPr>
            </a:lvl1pPr>
          </a:lstStyle>
          <a:p>
            <a:pPr lvl="0"/>
            <a:r>
              <a:rPr lang="nb-NO" dirty="0"/>
              <a:t>##</a:t>
            </a:r>
            <a:endParaRPr lang="en-GB" dirty="0"/>
          </a:p>
        </p:txBody>
      </p:sp>
      <p:sp>
        <p:nvSpPr>
          <p:cNvPr id="46" name="Plassholder for tekst 11">
            <a:extLst>
              <a:ext uri="{FF2B5EF4-FFF2-40B4-BE49-F238E27FC236}">
                <a16:creationId xmlns:a16="http://schemas.microsoft.com/office/drawing/2014/main" id="{F6C53841-CC3B-4FE2-9C94-7CBEB9AB4310}"/>
              </a:ext>
            </a:extLst>
          </p:cNvPr>
          <p:cNvSpPr>
            <a:spLocks noGrp="1"/>
          </p:cNvSpPr>
          <p:nvPr>
            <p:ph type="body" sz="quarter" idx="28" hasCustomPrompt="1"/>
          </p:nvPr>
        </p:nvSpPr>
        <p:spPr>
          <a:xfrm>
            <a:off x="3544163" y="3655221"/>
            <a:ext cx="5091708" cy="328269"/>
          </a:xfrm>
        </p:spPr>
        <p:txBody>
          <a:bodyPr>
            <a:normAutofit/>
          </a:bodyPr>
          <a:lstStyle>
            <a:lvl1pPr marL="0" indent="0">
              <a:buFont typeface="Arial" charset="0"/>
              <a:buNone/>
              <a:defRPr sz="1600" b="0">
                <a:solidFill>
                  <a:schemeClr val="bg1"/>
                </a:solidFill>
              </a:defRPr>
            </a:lvl1pPr>
            <a:lvl2pPr marL="144000" indent="0">
              <a:buNone/>
              <a:defRPr>
                <a:solidFill>
                  <a:schemeClr val="bg1"/>
                </a:solidFill>
              </a:defRPr>
            </a:lvl2pPr>
            <a:lvl3pPr marL="288000" indent="0">
              <a:buNone/>
              <a:defRPr>
                <a:solidFill>
                  <a:schemeClr val="bg1"/>
                </a:solidFill>
              </a:defRPr>
            </a:lvl3pPr>
            <a:lvl4pPr marL="432000" indent="0">
              <a:buNone/>
              <a:defRPr>
                <a:solidFill>
                  <a:schemeClr val="bg1"/>
                </a:solidFill>
              </a:defRPr>
            </a:lvl4pPr>
            <a:lvl5pPr marL="504000" indent="0">
              <a:buNone/>
              <a:defRPr>
                <a:solidFill>
                  <a:schemeClr val="bg1"/>
                </a:solidFill>
              </a:defRPr>
            </a:lvl5pPr>
          </a:lstStyle>
          <a:p>
            <a:pPr lvl="0"/>
            <a:r>
              <a:rPr lang="nb-NO" noProof="0" dirty="0"/>
              <a:t>Agendapunkt</a:t>
            </a:r>
            <a:endParaRPr lang="en-GB" dirty="0"/>
          </a:p>
        </p:txBody>
      </p:sp>
      <p:sp>
        <p:nvSpPr>
          <p:cNvPr id="47" name="Plassholder for tekst 2">
            <a:extLst>
              <a:ext uri="{FF2B5EF4-FFF2-40B4-BE49-F238E27FC236}">
                <a16:creationId xmlns:a16="http://schemas.microsoft.com/office/drawing/2014/main" id="{8D19F4BA-69AD-46A8-BE08-A8A2093B9C77}"/>
              </a:ext>
            </a:extLst>
          </p:cNvPr>
          <p:cNvSpPr>
            <a:spLocks noGrp="1"/>
          </p:cNvSpPr>
          <p:nvPr>
            <p:ph type="body" sz="quarter" idx="29" hasCustomPrompt="1"/>
          </p:nvPr>
        </p:nvSpPr>
        <p:spPr>
          <a:xfrm>
            <a:off x="2723566" y="3996582"/>
            <a:ext cx="669758" cy="328269"/>
          </a:xfrm>
        </p:spPr>
        <p:txBody>
          <a:bodyPr>
            <a:noAutofit/>
          </a:bodyPr>
          <a:lstStyle>
            <a:lvl1pPr marL="0" indent="0" algn="r">
              <a:buNone/>
              <a:defRPr sz="1600" b="1">
                <a:solidFill>
                  <a:schemeClr val="accent5"/>
                </a:solidFill>
              </a:defRPr>
            </a:lvl1pPr>
          </a:lstStyle>
          <a:p>
            <a:pPr lvl="0"/>
            <a:r>
              <a:rPr lang="nb-NO" dirty="0"/>
              <a:t>##</a:t>
            </a:r>
            <a:endParaRPr lang="en-GB" dirty="0"/>
          </a:p>
        </p:txBody>
      </p:sp>
      <p:sp>
        <p:nvSpPr>
          <p:cNvPr id="48" name="Plassholder for tekst 11">
            <a:extLst>
              <a:ext uri="{FF2B5EF4-FFF2-40B4-BE49-F238E27FC236}">
                <a16:creationId xmlns:a16="http://schemas.microsoft.com/office/drawing/2014/main" id="{260EE36E-CB71-434C-B6F6-FCB4115293B9}"/>
              </a:ext>
            </a:extLst>
          </p:cNvPr>
          <p:cNvSpPr>
            <a:spLocks noGrp="1"/>
          </p:cNvSpPr>
          <p:nvPr>
            <p:ph type="body" sz="quarter" idx="30" hasCustomPrompt="1"/>
          </p:nvPr>
        </p:nvSpPr>
        <p:spPr>
          <a:xfrm>
            <a:off x="3544163" y="3996582"/>
            <a:ext cx="5091708" cy="328269"/>
          </a:xfrm>
        </p:spPr>
        <p:txBody>
          <a:bodyPr>
            <a:normAutofit/>
          </a:bodyPr>
          <a:lstStyle>
            <a:lvl1pPr marL="0" indent="0">
              <a:buFont typeface="Arial" charset="0"/>
              <a:buNone/>
              <a:defRPr sz="1600" b="0">
                <a:solidFill>
                  <a:schemeClr val="bg1"/>
                </a:solidFill>
              </a:defRPr>
            </a:lvl1pPr>
            <a:lvl2pPr marL="144000" indent="0">
              <a:buNone/>
              <a:defRPr>
                <a:solidFill>
                  <a:schemeClr val="bg1"/>
                </a:solidFill>
              </a:defRPr>
            </a:lvl2pPr>
            <a:lvl3pPr marL="288000" indent="0">
              <a:buNone/>
              <a:defRPr>
                <a:solidFill>
                  <a:schemeClr val="bg1"/>
                </a:solidFill>
              </a:defRPr>
            </a:lvl3pPr>
            <a:lvl4pPr marL="432000" indent="0">
              <a:buNone/>
              <a:defRPr>
                <a:solidFill>
                  <a:schemeClr val="bg1"/>
                </a:solidFill>
              </a:defRPr>
            </a:lvl4pPr>
            <a:lvl5pPr marL="504000" indent="0">
              <a:buNone/>
              <a:defRPr>
                <a:solidFill>
                  <a:schemeClr val="bg1"/>
                </a:solidFill>
              </a:defRPr>
            </a:lvl5pPr>
          </a:lstStyle>
          <a:p>
            <a:pPr lvl="0"/>
            <a:r>
              <a:rPr lang="nb-NO" noProof="0" dirty="0"/>
              <a:t>Agendapunkt</a:t>
            </a:r>
            <a:endParaRPr lang="en-GB" dirty="0"/>
          </a:p>
        </p:txBody>
      </p:sp>
      <p:sp>
        <p:nvSpPr>
          <p:cNvPr id="26" name="Plassholder for bunntekst 4">
            <a:extLst>
              <a:ext uri="{FF2B5EF4-FFF2-40B4-BE49-F238E27FC236}">
                <a16:creationId xmlns:a16="http://schemas.microsoft.com/office/drawing/2014/main" id="{B4F1BD67-7347-441C-806B-24D92EDD6403}"/>
              </a:ext>
            </a:extLst>
          </p:cNvPr>
          <p:cNvSpPr>
            <a:spLocks noGrp="1"/>
          </p:cNvSpPr>
          <p:nvPr>
            <p:ph type="ftr" sz="quarter" idx="3"/>
          </p:nvPr>
        </p:nvSpPr>
        <p:spPr>
          <a:xfrm>
            <a:off x="540014" y="4877809"/>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27" name="Plassholder for lysbildenummer 5">
            <a:extLst>
              <a:ext uri="{FF2B5EF4-FFF2-40B4-BE49-F238E27FC236}">
                <a16:creationId xmlns:a16="http://schemas.microsoft.com/office/drawing/2014/main" id="{8D45B882-9436-47CE-9FF7-4029966981E4}"/>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30" name="Plassholder for dato 3">
            <a:extLst>
              <a:ext uri="{FF2B5EF4-FFF2-40B4-BE49-F238E27FC236}">
                <a16:creationId xmlns:a16="http://schemas.microsoft.com/office/drawing/2014/main" id="{9261F49C-0CFD-4753-BCB5-40B5D807DE61}"/>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17.11.2022</a:t>
            </a:fld>
            <a:endParaRPr lang="en-GB" dirty="0"/>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10 bilder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pic>
        <p:nvPicPr>
          <p:cNvPr id="19" name="Bilde 18" descr="Logo">
            <a:extLst>
              <a:ext uri="{FF2B5EF4-FFF2-40B4-BE49-F238E27FC236}">
                <a16:creationId xmlns:a16="http://schemas.microsoft.com/office/drawing/2014/main" id="{AD9BCA1B-9D47-4C0F-BC4E-712E34A1189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93249" y="223285"/>
            <a:ext cx="1202242" cy="337414"/>
          </a:xfrm>
          <a:prstGeom prst="rect">
            <a:avLst/>
          </a:prstGeom>
        </p:spPr>
      </p:pic>
      <p:sp>
        <p:nvSpPr>
          <p:cNvPr id="53" name="Rektangel 52">
            <a:extLst>
              <a:ext uri="{FF2B5EF4-FFF2-40B4-BE49-F238E27FC236}">
                <a16:creationId xmlns:a16="http://schemas.microsoft.com/office/drawing/2014/main" id="{FF841A91-B6F8-449F-A4BD-F6A1367C1978}"/>
              </a:ext>
            </a:extLst>
          </p:cNvPr>
          <p:cNvSpPr/>
          <p:nvPr userDrawn="1"/>
        </p:nvSpPr>
        <p:spPr>
          <a:xfrm>
            <a:off x="540014" y="843756"/>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ktangel 53">
            <a:extLst>
              <a:ext uri="{FF2B5EF4-FFF2-40B4-BE49-F238E27FC236}">
                <a16:creationId xmlns:a16="http://schemas.microsoft.com/office/drawing/2014/main" id="{6C651AEB-0DBE-47A9-A249-082E532D58F5}"/>
              </a:ext>
            </a:extLst>
          </p:cNvPr>
          <p:cNvSpPr/>
          <p:nvPr userDrawn="1"/>
        </p:nvSpPr>
        <p:spPr>
          <a:xfrm>
            <a:off x="2172793" y="843756"/>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ktangel 54">
            <a:extLst>
              <a:ext uri="{FF2B5EF4-FFF2-40B4-BE49-F238E27FC236}">
                <a16:creationId xmlns:a16="http://schemas.microsoft.com/office/drawing/2014/main" id="{7CB81512-901A-49E3-A3E3-6C02A16873C8}"/>
              </a:ext>
            </a:extLst>
          </p:cNvPr>
          <p:cNvSpPr/>
          <p:nvPr userDrawn="1"/>
        </p:nvSpPr>
        <p:spPr>
          <a:xfrm>
            <a:off x="3805572" y="843756"/>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ktangel 55">
            <a:extLst>
              <a:ext uri="{FF2B5EF4-FFF2-40B4-BE49-F238E27FC236}">
                <a16:creationId xmlns:a16="http://schemas.microsoft.com/office/drawing/2014/main" id="{3C77165F-D10C-4315-8BC3-E6243AA7B0D6}"/>
              </a:ext>
            </a:extLst>
          </p:cNvPr>
          <p:cNvSpPr/>
          <p:nvPr userDrawn="1"/>
        </p:nvSpPr>
        <p:spPr>
          <a:xfrm>
            <a:off x="5438001" y="843756"/>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ktangel 56">
            <a:extLst>
              <a:ext uri="{FF2B5EF4-FFF2-40B4-BE49-F238E27FC236}">
                <a16:creationId xmlns:a16="http://schemas.microsoft.com/office/drawing/2014/main" id="{D4F5C8F9-2D0D-4424-BAB6-30F1353EF11D}"/>
              </a:ext>
            </a:extLst>
          </p:cNvPr>
          <p:cNvSpPr/>
          <p:nvPr userDrawn="1"/>
        </p:nvSpPr>
        <p:spPr>
          <a:xfrm>
            <a:off x="7071131" y="843756"/>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Plassholder for bilde 9">
            <a:extLst>
              <a:ext uri="{FF2B5EF4-FFF2-40B4-BE49-F238E27FC236}">
                <a16:creationId xmlns:a16="http://schemas.microsoft.com/office/drawing/2014/main" id="{BFF7A024-7763-497A-9D71-FD7D6CA67149}"/>
              </a:ext>
            </a:extLst>
          </p:cNvPr>
          <p:cNvSpPr>
            <a:spLocks noGrp="1"/>
          </p:cNvSpPr>
          <p:nvPr>
            <p:ph type="pic" sz="quarter" idx="18"/>
          </p:nvPr>
        </p:nvSpPr>
        <p:spPr>
          <a:xfrm>
            <a:off x="7128187" y="896514"/>
            <a:ext cx="1387256" cy="1436319"/>
          </a:xfrm>
          <a:solidFill>
            <a:schemeClr val="bg2"/>
          </a:solidFill>
          <a:ln w="57150">
            <a:noFill/>
            <a:miter lim="800000"/>
          </a:ln>
          <a:effectLst/>
        </p:spPr>
        <p:txBody>
          <a:bodyPr>
            <a:normAutofit/>
          </a:bodyPr>
          <a:lstStyle>
            <a:lvl1pPr marL="0" indent="0">
              <a:buNone/>
              <a:defRPr sz="1200"/>
            </a:lvl1pPr>
          </a:lstStyle>
          <a:p>
            <a:r>
              <a:rPr lang="nb-NO"/>
              <a:t>Klikk på ikonet for å legge til et bilde</a:t>
            </a:r>
            <a:endParaRPr lang="en-GB" dirty="0"/>
          </a:p>
        </p:txBody>
      </p:sp>
      <p:sp>
        <p:nvSpPr>
          <p:cNvPr id="59" name="Plassholder for bilde 9">
            <a:extLst>
              <a:ext uri="{FF2B5EF4-FFF2-40B4-BE49-F238E27FC236}">
                <a16:creationId xmlns:a16="http://schemas.microsoft.com/office/drawing/2014/main" id="{39A8589F-AD1D-4935-8890-8459EED2DCAF}"/>
              </a:ext>
            </a:extLst>
          </p:cNvPr>
          <p:cNvSpPr>
            <a:spLocks noGrp="1"/>
          </p:cNvSpPr>
          <p:nvPr>
            <p:ph type="pic" sz="quarter" idx="21"/>
          </p:nvPr>
        </p:nvSpPr>
        <p:spPr>
          <a:xfrm>
            <a:off x="5495407" y="896514"/>
            <a:ext cx="1387256" cy="1436319"/>
          </a:xfrm>
          <a:solidFill>
            <a:schemeClr val="bg2"/>
          </a:solidFill>
          <a:ln w="57150">
            <a:noFill/>
            <a:miter lim="800000"/>
          </a:ln>
          <a:effectLst/>
        </p:spPr>
        <p:txBody>
          <a:bodyPr>
            <a:normAutofit/>
          </a:bodyPr>
          <a:lstStyle>
            <a:lvl1pPr marL="0" indent="0">
              <a:buNone/>
              <a:defRPr sz="1200"/>
            </a:lvl1pPr>
          </a:lstStyle>
          <a:p>
            <a:r>
              <a:rPr lang="nb-NO"/>
              <a:t>Klikk på ikonet for å legge til et bilde</a:t>
            </a:r>
            <a:endParaRPr lang="en-GB" dirty="0"/>
          </a:p>
        </p:txBody>
      </p:sp>
      <p:sp>
        <p:nvSpPr>
          <p:cNvPr id="60" name="Plassholder for bilde 9">
            <a:extLst>
              <a:ext uri="{FF2B5EF4-FFF2-40B4-BE49-F238E27FC236}">
                <a16:creationId xmlns:a16="http://schemas.microsoft.com/office/drawing/2014/main" id="{6BF35C97-5EF8-4623-BB56-707DEE600F4D}"/>
              </a:ext>
            </a:extLst>
          </p:cNvPr>
          <p:cNvSpPr>
            <a:spLocks noGrp="1"/>
          </p:cNvSpPr>
          <p:nvPr>
            <p:ph type="pic" sz="quarter" idx="22"/>
          </p:nvPr>
        </p:nvSpPr>
        <p:spPr>
          <a:xfrm>
            <a:off x="3862628" y="896514"/>
            <a:ext cx="1387256" cy="1436319"/>
          </a:xfrm>
          <a:solidFill>
            <a:schemeClr val="bg2"/>
          </a:solidFill>
          <a:ln w="57150">
            <a:noFill/>
            <a:miter lim="800000"/>
          </a:ln>
          <a:effectLst/>
        </p:spPr>
        <p:txBody>
          <a:bodyPr>
            <a:normAutofit/>
          </a:bodyPr>
          <a:lstStyle>
            <a:lvl1pPr marL="0" indent="0">
              <a:buNone/>
              <a:defRPr sz="1200"/>
            </a:lvl1pPr>
          </a:lstStyle>
          <a:p>
            <a:r>
              <a:rPr lang="nb-NO"/>
              <a:t>Klikk på ikonet for å legge til et bilde</a:t>
            </a:r>
            <a:endParaRPr lang="en-GB" dirty="0"/>
          </a:p>
        </p:txBody>
      </p:sp>
      <p:sp>
        <p:nvSpPr>
          <p:cNvPr id="61" name="Plassholder for bilde 9">
            <a:extLst>
              <a:ext uri="{FF2B5EF4-FFF2-40B4-BE49-F238E27FC236}">
                <a16:creationId xmlns:a16="http://schemas.microsoft.com/office/drawing/2014/main" id="{9B86B956-4260-4C69-A0A1-4EFC1CF22458}"/>
              </a:ext>
            </a:extLst>
          </p:cNvPr>
          <p:cNvSpPr>
            <a:spLocks noGrp="1"/>
          </p:cNvSpPr>
          <p:nvPr>
            <p:ph type="pic" sz="quarter" idx="23"/>
          </p:nvPr>
        </p:nvSpPr>
        <p:spPr>
          <a:xfrm>
            <a:off x="2230936" y="896514"/>
            <a:ext cx="1387256" cy="1436319"/>
          </a:xfrm>
          <a:solidFill>
            <a:schemeClr val="bg2"/>
          </a:solidFill>
          <a:ln w="57150">
            <a:noFill/>
            <a:miter lim="800000"/>
          </a:ln>
          <a:effectLst/>
        </p:spPr>
        <p:txBody>
          <a:bodyPr>
            <a:normAutofit/>
          </a:bodyPr>
          <a:lstStyle>
            <a:lvl1pPr marL="0" indent="0">
              <a:buNone/>
              <a:defRPr sz="1200"/>
            </a:lvl1pPr>
          </a:lstStyle>
          <a:p>
            <a:r>
              <a:rPr lang="nb-NO"/>
              <a:t>Klikk på ikonet for å legge til et bilde</a:t>
            </a:r>
            <a:endParaRPr lang="en-GB" dirty="0"/>
          </a:p>
        </p:txBody>
      </p:sp>
      <p:sp>
        <p:nvSpPr>
          <p:cNvPr id="62" name="Plassholder for bilde 9">
            <a:extLst>
              <a:ext uri="{FF2B5EF4-FFF2-40B4-BE49-F238E27FC236}">
                <a16:creationId xmlns:a16="http://schemas.microsoft.com/office/drawing/2014/main" id="{1ECE6509-16B9-4DCF-ACE6-E03D8F183FCD}"/>
              </a:ext>
            </a:extLst>
          </p:cNvPr>
          <p:cNvSpPr>
            <a:spLocks noGrp="1"/>
          </p:cNvSpPr>
          <p:nvPr>
            <p:ph type="pic" sz="quarter" idx="24"/>
          </p:nvPr>
        </p:nvSpPr>
        <p:spPr>
          <a:xfrm>
            <a:off x="597070" y="895343"/>
            <a:ext cx="1387256" cy="1436319"/>
          </a:xfrm>
          <a:solidFill>
            <a:schemeClr val="bg2"/>
          </a:solidFill>
          <a:ln w="57150">
            <a:noFill/>
            <a:miter lim="800000"/>
          </a:ln>
          <a:effectLst/>
        </p:spPr>
        <p:txBody>
          <a:bodyPr>
            <a:normAutofit/>
          </a:bodyPr>
          <a:lstStyle>
            <a:lvl1pPr marL="0" indent="0">
              <a:buNone/>
              <a:defRPr sz="1200"/>
            </a:lvl1pPr>
          </a:lstStyle>
          <a:p>
            <a:r>
              <a:rPr lang="nb-NO"/>
              <a:t>Klikk på ikonet for å legge til et bilde</a:t>
            </a:r>
            <a:endParaRPr lang="en-GB" dirty="0"/>
          </a:p>
        </p:txBody>
      </p:sp>
      <p:sp>
        <p:nvSpPr>
          <p:cNvPr id="63" name="Plassholder for tekst 11">
            <a:extLst>
              <a:ext uri="{FF2B5EF4-FFF2-40B4-BE49-F238E27FC236}">
                <a16:creationId xmlns:a16="http://schemas.microsoft.com/office/drawing/2014/main" id="{85314915-C1C4-48D8-B645-04B954904CE5}"/>
              </a:ext>
            </a:extLst>
          </p:cNvPr>
          <p:cNvSpPr>
            <a:spLocks noGrp="1"/>
          </p:cNvSpPr>
          <p:nvPr>
            <p:ph type="body" sz="quarter" idx="26" hasCustomPrompt="1"/>
          </p:nvPr>
        </p:nvSpPr>
        <p:spPr>
          <a:xfrm>
            <a:off x="540014" y="2466182"/>
            <a:ext cx="1501369" cy="303140"/>
          </a:xfrm>
        </p:spPr>
        <p:txBody>
          <a:bodyPr anchor="t" anchorCtr="0">
            <a:normAutofit/>
          </a:bodyPr>
          <a:lstStyle>
            <a:lvl1pPr marL="0" indent="0">
              <a:buNone/>
              <a:defRPr sz="800">
                <a:solidFill>
                  <a:schemeClr val="bg1"/>
                </a:solidFill>
              </a:defRPr>
            </a:lvl1pPr>
          </a:lstStyle>
          <a:p>
            <a:pPr lvl="0"/>
            <a:r>
              <a:rPr lang="nb-NO" dirty="0"/>
              <a:t>Klikk for å redigere beskrivelse, kilde etc.</a:t>
            </a:r>
          </a:p>
        </p:txBody>
      </p:sp>
      <p:sp>
        <p:nvSpPr>
          <p:cNvPr id="64" name="Plassholder for tekst 11">
            <a:extLst>
              <a:ext uri="{FF2B5EF4-FFF2-40B4-BE49-F238E27FC236}">
                <a16:creationId xmlns:a16="http://schemas.microsoft.com/office/drawing/2014/main" id="{7938D1A1-27CA-424B-B6B1-A7F08C21006E}"/>
              </a:ext>
            </a:extLst>
          </p:cNvPr>
          <p:cNvSpPr>
            <a:spLocks noGrp="1"/>
          </p:cNvSpPr>
          <p:nvPr>
            <p:ph type="body" sz="quarter" idx="45" hasCustomPrompt="1"/>
          </p:nvPr>
        </p:nvSpPr>
        <p:spPr>
          <a:xfrm>
            <a:off x="2172793" y="2466182"/>
            <a:ext cx="1501369" cy="303140"/>
          </a:xfrm>
        </p:spPr>
        <p:txBody>
          <a:bodyPr anchor="t" anchorCtr="0">
            <a:normAutofit/>
          </a:bodyPr>
          <a:lstStyle>
            <a:lvl1pPr marL="0" indent="0">
              <a:buNone/>
              <a:defRPr sz="800">
                <a:solidFill>
                  <a:schemeClr val="bg1"/>
                </a:solidFill>
              </a:defRPr>
            </a:lvl1pPr>
          </a:lstStyle>
          <a:p>
            <a:pPr lvl="0"/>
            <a:r>
              <a:rPr lang="nb-NO" dirty="0"/>
              <a:t>Klikk for å redigere beskrivelse, kilde etc.</a:t>
            </a:r>
          </a:p>
        </p:txBody>
      </p:sp>
      <p:sp>
        <p:nvSpPr>
          <p:cNvPr id="65" name="Plassholder for tekst 11">
            <a:extLst>
              <a:ext uri="{FF2B5EF4-FFF2-40B4-BE49-F238E27FC236}">
                <a16:creationId xmlns:a16="http://schemas.microsoft.com/office/drawing/2014/main" id="{4F8C3D84-17DA-4004-8CF5-2D3025969E89}"/>
              </a:ext>
            </a:extLst>
          </p:cNvPr>
          <p:cNvSpPr>
            <a:spLocks noGrp="1"/>
          </p:cNvSpPr>
          <p:nvPr>
            <p:ph type="body" sz="quarter" idx="46" hasCustomPrompt="1"/>
          </p:nvPr>
        </p:nvSpPr>
        <p:spPr>
          <a:xfrm>
            <a:off x="3805572" y="2466182"/>
            <a:ext cx="1501369" cy="303140"/>
          </a:xfrm>
        </p:spPr>
        <p:txBody>
          <a:bodyPr anchor="t" anchorCtr="0">
            <a:norm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800">
                <a:solidFill>
                  <a:schemeClr val="bg1"/>
                </a:solidFill>
              </a:defRPr>
            </a:lvl1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nb-NO" dirty="0"/>
              <a:t>Klikk for å redigere beskrivelse, kilde etc.</a:t>
            </a:r>
          </a:p>
          <a:p>
            <a:pPr lvl="0"/>
            <a:endParaRPr lang="nb-NO" dirty="0"/>
          </a:p>
        </p:txBody>
      </p:sp>
      <p:sp>
        <p:nvSpPr>
          <p:cNvPr id="66" name="Plassholder for tekst 11">
            <a:extLst>
              <a:ext uri="{FF2B5EF4-FFF2-40B4-BE49-F238E27FC236}">
                <a16:creationId xmlns:a16="http://schemas.microsoft.com/office/drawing/2014/main" id="{4811FB6D-2546-49C9-83A5-B7639F2F9AC2}"/>
              </a:ext>
            </a:extLst>
          </p:cNvPr>
          <p:cNvSpPr>
            <a:spLocks noGrp="1"/>
          </p:cNvSpPr>
          <p:nvPr>
            <p:ph type="body" sz="quarter" idx="47" hasCustomPrompt="1"/>
          </p:nvPr>
        </p:nvSpPr>
        <p:spPr>
          <a:xfrm>
            <a:off x="5438001" y="2466182"/>
            <a:ext cx="1501369" cy="303140"/>
          </a:xfrm>
        </p:spPr>
        <p:txBody>
          <a:bodyPr anchor="t" anchorCtr="0">
            <a:normAutofit/>
          </a:bodyPr>
          <a:lstStyle>
            <a:lvl1pPr marL="0" indent="0">
              <a:buNone/>
              <a:defRPr sz="800">
                <a:solidFill>
                  <a:schemeClr val="bg1"/>
                </a:solidFill>
              </a:defRPr>
            </a:lvl1pPr>
          </a:lstStyle>
          <a:p>
            <a:pPr lvl="0"/>
            <a:r>
              <a:rPr lang="nb-NO" dirty="0"/>
              <a:t>Klikk for å redigere beskrivelse, kilde etc.</a:t>
            </a:r>
          </a:p>
        </p:txBody>
      </p:sp>
      <p:sp>
        <p:nvSpPr>
          <p:cNvPr id="67" name="Plassholder for tekst 11">
            <a:extLst>
              <a:ext uri="{FF2B5EF4-FFF2-40B4-BE49-F238E27FC236}">
                <a16:creationId xmlns:a16="http://schemas.microsoft.com/office/drawing/2014/main" id="{77F502D1-3164-4C8A-A4D1-F548E74795C8}"/>
              </a:ext>
            </a:extLst>
          </p:cNvPr>
          <p:cNvSpPr>
            <a:spLocks noGrp="1"/>
          </p:cNvSpPr>
          <p:nvPr>
            <p:ph type="body" sz="quarter" idx="48" hasCustomPrompt="1"/>
          </p:nvPr>
        </p:nvSpPr>
        <p:spPr>
          <a:xfrm>
            <a:off x="7070431" y="2466182"/>
            <a:ext cx="1501368" cy="303140"/>
          </a:xfrm>
        </p:spPr>
        <p:txBody>
          <a:bodyPr anchor="t" anchorCtr="0">
            <a:normAutofit/>
          </a:bodyPr>
          <a:lstStyle>
            <a:lvl1pPr marL="0" indent="0">
              <a:buNone/>
              <a:defRPr sz="800">
                <a:solidFill>
                  <a:schemeClr val="bg1"/>
                </a:solidFill>
              </a:defRPr>
            </a:lvl1pPr>
          </a:lstStyle>
          <a:p>
            <a:pPr lvl="0"/>
            <a:r>
              <a:rPr lang="nb-NO" dirty="0"/>
              <a:t>Klikk for å redigere beskrivelse, kilde etc.</a:t>
            </a:r>
          </a:p>
        </p:txBody>
      </p:sp>
      <p:sp>
        <p:nvSpPr>
          <p:cNvPr id="68" name="Plassholder for tekst 11">
            <a:extLst>
              <a:ext uri="{FF2B5EF4-FFF2-40B4-BE49-F238E27FC236}">
                <a16:creationId xmlns:a16="http://schemas.microsoft.com/office/drawing/2014/main" id="{33D4A4A1-AE9C-42EE-8C13-967B788E6F65}"/>
              </a:ext>
            </a:extLst>
          </p:cNvPr>
          <p:cNvSpPr>
            <a:spLocks noGrp="1"/>
          </p:cNvSpPr>
          <p:nvPr>
            <p:ph type="body" sz="quarter" idx="54" hasCustomPrompt="1"/>
          </p:nvPr>
        </p:nvSpPr>
        <p:spPr>
          <a:xfrm>
            <a:off x="539751" y="4445290"/>
            <a:ext cx="1510872" cy="303140"/>
          </a:xfrm>
        </p:spPr>
        <p:txBody>
          <a:bodyPr anchor="t" anchorCtr="0">
            <a:normAutofit/>
          </a:bodyPr>
          <a:lstStyle>
            <a:lvl1pPr marL="0" indent="0">
              <a:buNone/>
              <a:defRPr sz="800">
                <a:solidFill>
                  <a:schemeClr val="bg1"/>
                </a:solidFill>
              </a:defRPr>
            </a:lvl1pPr>
          </a:lstStyle>
          <a:p>
            <a:pPr lvl="0"/>
            <a:r>
              <a:rPr lang="nb-NO" dirty="0"/>
              <a:t>Klikk for å redigere beskrivelse, kilde etc.</a:t>
            </a:r>
          </a:p>
        </p:txBody>
      </p:sp>
      <p:sp>
        <p:nvSpPr>
          <p:cNvPr id="69" name="Plassholder for tekst 11">
            <a:extLst>
              <a:ext uri="{FF2B5EF4-FFF2-40B4-BE49-F238E27FC236}">
                <a16:creationId xmlns:a16="http://schemas.microsoft.com/office/drawing/2014/main" id="{243FDC07-3644-4502-BCF6-826ED6AE4A15}"/>
              </a:ext>
            </a:extLst>
          </p:cNvPr>
          <p:cNvSpPr>
            <a:spLocks noGrp="1"/>
          </p:cNvSpPr>
          <p:nvPr>
            <p:ph type="body" sz="quarter" idx="55" hasCustomPrompt="1"/>
          </p:nvPr>
        </p:nvSpPr>
        <p:spPr>
          <a:xfrm>
            <a:off x="2172793" y="4445290"/>
            <a:ext cx="1508073" cy="303140"/>
          </a:xfrm>
        </p:spPr>
        <p:txBody>
          <a:bodyPr anchor="t" anchorCtr="0">
            <a:normAutofit/>
          </a:bodyPr>
          <a:lstStyle>
            <a:lvl1pPr marL="0" indent="0">
              <a:buNone/>
              <a:defRPr sz="800">
                <a:solidFill>
                  <a:schemeClr val="bg1"/>
                </a:solidFill>
              </a:defRPr>
            </a:lvl1pPr>
          </a:lstStyle>
          <a:p>
            <a:pPr lvl="0"/>
            <a:r>
              <a:rPr lang="nb-NO" dirty="0"/>
              <a:t>Klikk for å redigere beskrivelse, kilde etc.</a:t>
            </a:r>
          </a:p>
        </p:txBody>
      </p:sp>
      <p:sp>
        <p:nvSpPr>
          <p:cNvPr id="70" name="Plassholder for tekst 11">
            <a:extLst>
              <a:ext uri="{FF2B5EF4-FFF2-40B4-BE49-F238E27FC236}">
                <a16:creationId xmlns:a16="http://schemas.microsoft.com/office/drawing/2014/main" id="{7D0D08C8-DB07-44E1-8E79-5E858BF09F18}"/>
              </a:ext>
            </a:extLst>
          </p:cNvPr>
          <p:cNvSpPr>
            <a:spLocks noGrp="1"/>
          </p:cNvSpPr>
          <p:nvPr>
            <p:ph type="body" sz="quarter" idx="56" hasCustomPrompt="1"/>
          </p:nvPr>
        </p:nvSpPr>
        <p:spPr>
          <a:xfrm>
            <a:off x="3811926" y="4445290"/>
            <a:ext cx="1495016" cy="303140"/>
          </a:xfrm>
        </p:spPr>
        <p:txBody>
          <a:bodyPr anchor="t" anchorCtr="0">
            <a:normAutofit/>
          </a:bodyPr>
          <a:lstStyle>
            <a:lvl1pPr marL="0" indent="0">
              <a:buNone/>
              <a:defRPr sz="800">
                <a:solidFill>
                  <a:schemeClr val="bg1"/>
                </a:solidFill>
              </a:defRPr>
            </a:lvl1pPr>
          </a:lstStyle>
          <a:p>
            <a:pPr lvl="0"/>
            <a:r>
              <a:rPr lang="nb-NO" dirty="0"/>
              <a:t>Klikk for å redigere beskrivelse, kilde etc.</a:t>
            </a:r>
          </a:p>
        </p:txBody>
      </p:sp>
      <p:sp>
        <p:nvSpPr>
          <p:cNvPr id="71" name="Plassholder for tekst 11">
            <a:extLst>
              <a:ext uri="{FF2B5EF4-FFF2-40B4-BE49-F238E27FC236}">
                <a16:creationId xmlns:a16="http://schemas.microsoft.com/office/drawing/2014/main" id="{D66FA2B3-5147-4725-BE5D-4DB4C21A6141}"/>
              </a:ext>
            </a:extLst>
          </p:cNvPr>
          <p:cNvSpPr>
            <a:spLocks noGrp="1"/>
          </p:cNvSpPr>
          <p:nvPr>
            <p:ph type="body" sz="quarter" idx="57" hasCustomPrompt="1"/>
          </p:nvPr>
        </p:nvSpPr>
        <p:spPr>
          <a:xfrm>
            <a:off x="5438002" y="4445290"/>
            <a:ext cx="1501368" cy="303140"/>
          </a:xfrm>
        </p:spPr>
        <p:txBody>
          <a:bodyPr anchor="t" anchorCtr="0">
            <a:normAutofit/>
          </a:bodyPr>
          <a:lstStyle>
            <a:lvl1pPr marL="0" indent="0">
              <a:buNone/>
              <a:defRPr sz="800">
                <a:solidFill>
                  <a:schemeClr val="bg1"/>
                </a:solidFill>
              </a:defRPr>
            </a:lvl1pPr>
          </a:lstStyle>
          <a:p>
            <a:pPr lvl="0"/>
            <a:r>
              <a:rPr lang="nb-NO" dirty="0"/>
              <a:t>Klikk for å redigere beskrivelse, kilde etc.</a:t>
            </a:r>
          </a:p>
        </p:txBody>
      </p:sp>
      <p:sp>
        <p:nvSpPr>
          <p:cNvPr id="72" name="Plassholder for tekst 11">
            <a:extLst>
              <a:ext uri="{FF2B5EF4-FFF2-40B4-BE49-F238E27FC236}">
                <a16:creationId xmlns:a16="http://schemas.microsoft.com/office/drawing/2014/main" id="{F8C51328-FA48-4922-BE11-3C5B0B0A8A6B}"/>
              </a:ext>
            </a:extLst>
          </p:cNvPr>
          <p:cNvSpPr>
            <a:spLocks noGrp="1"/>
          </p:cNvSpPr>
          <p:nvPr>
            <p:ph type="body" sz="quarter" idx="58" hasCustomPrompt="1"/>
          </p:nvPr>
        </p:nvSpPr>
        <p:spPr>
          <a:xfrm>
            <a:off x="7070430" y="4445290"/>
            <a:ext cx="1501368" cy="303140"/>
          </a:xfrm>
        </p:spPr>
        <p:txBody>
          <a:bodyPr anchor="t" anchorCtr="0">
            <a:normAutofit/>
          </a:bodyPr>
          <a:lstStyle>
            <a:lvl1pPr marL="0" indent="0">
              <a:buNone/>
              <a:defRPr sz="800">
                <a:solidFill>
                  <a:schemeClr val="bg1"/>
                </a:solidFill>
              </a:defRPr>
            </a:lvl1pPr>
          </a:lstStyle>
          <a:p>
            <a:pPr lvl="0"/>
            <a:r>
              <a:rPr lang="nb-NO" dirty="0"/>
              <a:t>Klikk for å redigere beskrivelse, kilde etc.</a:t>
            </a:r>
          </a:p>
        </p:txBody>
      </p:sp>
      <p:sp>
        <p:nvSpPr>
          <p:cNvPr id="73" name="Rektangel 72">
            <a:extLst>
              <a:ext uri="{FF2B5EF4-FFF2-40B4-BE49-F238E27FC236}">
                <a16:creationId xmlns:a16="http://schemas.microsoft.com/office/drawing/2014/main" id="{0941FD5A-518E-4629-B322-F6FFEA62C885}"/>
              </a:ext>
            </a:extLst>
          </p:cNvPr>
          <p:cNvSpPr/>
          <p:nvPr userDrawn="1"/>
        </p:nvSpPr>
        <p:spPr>
          <a:xfrm>
            <a:off x="540014" y="2817185"/>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ktangel 73">
            <a:extLst>
              <a:ext uri="{FF2B5EF4-FFF2-40B4-BE49-F238E27FC236}">
                <a16:creationId xmlns:a16="http://schemas.microsoft.com/office/drawing/2014/main" id="{3654D1DC-7486-4044-94F4-D73E0EB55344}"/>
              </a:ext>
            </a:extLst>
          </p:cNvPr>
          <p:cNvSpPr/>
          <p:nvPr userDrawn="1"/>
        </p:nvSpPr>
        <p:spPr>
          <a:xfrm>
            <a:off x="2172793" y="2817185"/>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ktangel 74">
            <a:extLst>
              <a:ext uri="{FF2B5EF4-FFF2-40B4-BE49-F238E27FC236}">
                <a16:creationId xmlns:a16="http://schemas.microsoft.com/office/drawing/2014/main" id="{4BC125F5-2A4E-4769-A5C2-D91C11367976}"/>
              </a:ext>
            </a:extLst>
          </p:cNvPr>
          <p:cNvSpPr/>
          <p:nvPr userDrawn="1"/>
        </p:nvSpPr>
        <p:spPr>
          <a:xfrm>
            <a:off x="3805572" y="2817185"/>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ktangel 75">
            <a:extLst>
              <a:ext uri="{FF2B5EF4-FFF2-40B4-BE49-F238E27FC236}">
                <a16:creationId xmlns:a16="http://schemas.microsoft.com/office/drawing/2014/main" id="{B61072BA-638B-42AC-84C2-91D1BB7F725E}"/>
              </a:ext>
            </a:extLst>
          </p:cNvPr>
          <p:cNvSpPr/>
          <p:nvPr userDrawn="1"/>
        </p:nvSpPr>
        <p:spPr>
          <a:xfrm>
            <a:off x="5438001" y="2817185"/>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ktangel 76">
            <a:extLst>
              <a:ext uri="{FF2B5EF4-FFF2-40B4-BE49-F238E27FC236}">
                <a16:creationId xmlns:a16="http://schemas.microsoft.com/office/drawing/2014/main" id="{2FF42558-6CEE-4804-A76D-BD0DF0D2E23D}"/>
              </a:ext>
            </a:extLst>
          </p:cNvPr>
          <p:cNvSpPr/>
          <p:nvPr userDrawn="1"/>
        </p:nvSpPr>
        <p:spPr>
          <a:xfrm>
            <a:off x="7071131" y="2817185"/>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Plassholder for bilde 9">
            <a:extLst>
              <a:ext uri="{FF2B5EF4-FFF2-40B4-BE49-F238E27FC236}">
                <a16:creationId xmlns:a16="http://schemas.microsoft.com/office/drawing/2014/main" id="{612A5165-E8FB-4B4E-9E99-F1CEDC21C1B3}"/>
              </a:ext>
            </a:extLst>
          </p:cNvPr>
          <p:cNvSpPr>
            <a:spLocks noGrp="1"/>
          </p:cNvSpPr>
          <p:nvPr>
            <p:ph type="pic" sz="quarter" idx="59"/>
          </p:nvPr>
        </p:nvSpPr>
        <p:spPr>
          <a:xfrm>
            <a:off x="7128187" y="2869943"/>
            <a:ext cx="1387256" cy="1436319"/>
          </a:xfrm>
          <a:solidFill>
            <a:schemeClr val="bg2"/>
          </a:solidFill>
          <a:ln w="57150">
            <a:noFill/>
            <a:miter lim="800000"/>
          </a:ln>
          <a:effectLst/>
        </p:spPr>
        <p:txBody>
          <a:bodyPr>
            <a:normAutofit/>
          </a:bodyPr>
          <a:lstStyle>
            <a:lvl1pPr marL="0" indent="0">
              <a:buNone/>
              <a:defRPr sz="1200"/>
            </a:lvl1pPr>
          </a:lstStyle>
          <a:p>
            <a:r>
              <a:rPr lang="nb-NO"/>
              <a:t>Klikk på ikonet for å legge til et bilde</a:t>
            </a:r>
            <a:endParaRPr lang="en-GB" dirty="0"/>
          </a:p>
        </p:txBody>
      </p:sp>
      <p:sp>
        <p:nvSpPr>
          <p:cNvPr id="79" name="Plassholder for bilde 9">
            <a:extLst>
              <a:ext uri="{FF2B5EF4-FFF2-40B4-BE49-F238E27FC236}">
                <a16:creationId xmlns:a16="http://schemas.microsoft.com/office/drawing/2014/main" id="{0FECB027-4DA7-4674-A5C1-F369EEC814A0}"/>
              </a:ext>
            </a:extLst>
          </p:cNvPr>
          <p:cNvSpPr>
            <a:spLocks noGrp="1"/>
          </p:cNvSpPr>
          <p:nvPr>
            <p:ph type="pic" sz="quarter" idx="60"/>
          </p:nvPr>
        </p:nvSpPr>
        <p:spPr>
          <a:xfrm>
            <a:off x="5494706" y="2869943"/>
            <a:ext cx="1387256" cy="1436319"/>
          </a:xfrm>
          <a:solidFill>
            <a:schemeClr val="bg2"/>
          </a:solidFill>
          <a:ln w="57150">
            <a:noFill/>
            <a:miter lim="800000"/>
          </a:ln>
          <a:effectLst/>
        </p:spPr>
        <p:txBody>
          <a:bodyPr>
            <a:normAutofit/>
          </a:bodyPr>
          <a:lstStyle>
            <a:lvl1pPr marL="0" indent="0">
              <a:buNone/>
              <a:defRPr sz="1200"/>
            </a:lvl1pPr>
          </a:lstStyle>
          <a:p>
            <a:r>
              <a:rPr lang="nb-NO"/>
              <a:t>Klikk på ikonet for å legge til et bilde</a:t>
            </a:r>
            <a:endParaRPr lang="en-GB" dirty="0"/>
          </a:p>
        </p:txBody>
      </p:sp>
      <p:sp>
        <p:nvSpPr>
          <p:cNvPr id="80" name="Plassholder for bilde 9">
            <a:extLst>
              <a:ext uri="{FF2B5EF4-FFF2-40B4-BE49-F238E27FC236}">
                <a16:creationId xmlns:a16="http://schemas.microsoft.com/office/drawing/2014/main" id="{5A7EB79C-A4A6-46B6-825C-C5D6CE3BFA60}"/>
              </a:ext>
            </a:extLst>
          </p:cNvPr>
          <p:cNvSpPr>
            <a:spLocks noGrp="1"/>
          </p:cNvSpPr>
          <p:nvPr>
            <p:ph type="pic" sz="quarter" idx="61"/>
          </p:nvPr>
        </p:nvSpPr>
        <p:spPr>
          <a:xfrm>
            <a:off x="3862628" y="2869943"/>
            <a:ext cx="1387256" cy="1436319"/>
          </a:xfrm>
          <a:solidFill>
            <a:schemeClr val="bg2"/>
          </a:solidFill>
          <a:ln w="57150">
            <a:noFill/>
            <a:miter lim="800000"/>
          </a:ln>
          <a:effectLst/>
        </p:spPr>
        <p:txBody>
          <a:bodyPr>
            <a:normAutofit/>
          </a:bodyPr>
          <a:lstStyle>
            <a:lvl1pPr marL="0" indent="0">
              <a:buNone/>
              <a:defRPr sz="1200"/>
            </a:lvl1pPr>
          </a:lstStyle>
          <a:p>
            <a:r>
              <a:rPr lang="nb-NO"/>
              <a:t>Klikk på ikonet for å legge til et bilde</a:t>
            </a:r>
            <a:endParaRPr lang="en-GB" dirty="0"/>
          </a:p>
        </p:txBody>
      </p:sp>
      <p:sp>
        <p:nvSpPr>
          <p:cNvPr id="81" name="Plassholder for bilde 9">
            <a:extLst>
              <a:ext uri="{FF2B5EF4-FFF2-40B4-BE49-F238E27FC236}">
                <a16:creationId xmlns:a16="http://schemas.microsoft.com/office/drawing/2014/main" id="{97783FFC-91F0-4E88-937A-CDDC9512620F}"/>
              </a:ext>
            </a:extLst>
          </p:cNvPr>
          <p:cNvSpPr>
            <a:spLocks noGrp="1"/>
          </p:cNvSpPr>
          <p:nvPr>
            <p:ph type="pic" sz="quarter" idx="62"/>
          </p:nvPr>
        </p:nvSpPr>
        <p:spPr>
          <a:xfrm>
            <a:off x="2230936" y="2869943"/>
            <a:ext cx="1387256" cy="1436319"/>
          </a:xfrm>
          <a:solidFill>
            <a:schemeClr val="bg2"/>
          </a:solidFill>
          <a:ln w="57150">
            <a:noFill/>
            <a:miter lim="800000"/>
          </a:ln>
          <a:effectLst/>
        </p:spPr>
        <p:txBody>
          <a:bodyPr>
            <a:normAutofit/>
          </a:bodyPr>
          <a:lstStyle>
            <a:lvl1pPr marL="0" indent="0">
              <a:buNone/>
              <a:defRPr sz="1200"/>
            </a:lvl1pPr>
          </a:lstStyle>
          <a:p>
            <a:r>
              <a:rPr lang="nb-NO"/>
              <a:t>Klikk på ikonet for å legge til et bilde</a:t>
            </a:r>
            <a:endParaRPr lang="en-GB" dirty="0"/>
          </a:p>
        </p:txBody>
      </p:sp>
      <p:sp>
        <p:nvSpPr>
          <p:cNvPr id="82" name="Plassholder for bilde 9">
            <a:extLst>
              <a:ext uri="{FF2B5EF4-FFF2-40B4-BE49-F238E27FC236}">
                <a16:creationId xmlns:a16="http://schemas.microsoft.com/office/drawing/2014/main" id="{DA6A980D-4125-4851-A900-1120C2F875D1}"/>
              </a:ext>
            </a:extLst>
          </p:cNvPr>
          <p:cNvSpPr>
            <a:spLocks noGrp="1"/>
          </p:cNvSpPr>
          <p:nvPr>
            <p:ph type="pic" sz="quarter" idx="63"/>
          </p:nvPr>
        </p:nvSpPr>
        <p:spPr>
          <a:xfrm>
            <a:off x="597070" y="2868772"/>
            <a:ext cx="1387256" cy="1436319"/>
          </a:xfrm>
          <a:solidFill>
            <a:schemeClr val="bg2"/>
          </a:solidFill>
          <a:ln w="57150">
            <a:noFill/>
            <a:miter lim="800000"/>
          </a:ln>
          <a:effectLst/>
        </p:spPr>
        <p:txBody>
          <a:bodyPr>
            <a:normAutofit/>
          </a:bodyPr>
          <a:lstStyle>
            <a:lvl1pPr marL="0" indent="0">
              <a:buNone/>
              <a:defRPr sz="1200"/>
            </a:lvl1pPr>
          </a:lstStyle>
          <a:p>
            <a:r>
              <a:rPr lang="nb-NO"/>
              <a:t>Klikk på ikonet for å legge til et bilde</a:t>
            </a:r>
            <a:endParaRPr lang="en-GB" dirty="0"/>
          </a:p>
        </p:txBody>
      </p:sp>
      <p:sp>
        <p:nvSpPr>
          <p:cNvPr id="83" name="Plassholder for bunntekst 4">
            <a:extLst>
              <a:ext uri="{FF2B5EF4-FFF2-40B4-BE49-F238E27FC236}">
                <a16:creationId xmlns:a16="http://schemas.microsoft.com/office/drawing/2014/main" id="{205B9FFF-08EC-4FB4-8391-7678393E9086}"/>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84" name="Plassholder for lysbildenummer 5">
            <a:extLst>
              <a:ext uri="{FF2B5EF4-FFF2-40B4-BE49-F238E27FC236}">
                <a16:creationId xmlns:a16="http://schemas.microsoft.com/office/drawing/2014/main" id="{9B1DA50C-D45D-4799-8E60-F862F468799E}"/>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85" name="Plassholder for dato 3">
            <a:extLst>
              <a:ext uri="{FF2B5EF4-FFF2-40B4-BE49-F238E27FC236}">
                <a16:creationId xmlns:a16="http://schemas.microsoft.com/office/drawing/2014/main" id="{70AD4505-FE9F-4B3C-B66E-2A685BCF8A7D}"/>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201072738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Film">
    <p:spTree>
      <p:nvGrpSpPr>
        <p:cNvPr id="1" name=""/>
        <p:cNvGrpSpPr/>
        <p:nvPr/>
      </p:nvGrpSpPr>
      <p:grpSpPr>
        <a:xfrm>
          <a:off x="0" y="0"/>
          <a:ext cx="0" cy="0"/>
          <a:chOff x="0" y="0"/>
          <a:chExt cx="0" cy="0"/>
        </a:xfrm>
      </p:grpSpPr>
      <p:sp>
        <p:nvSpPr>
          <p:cNvPr id="3" name="Plassholder for media 2"/>
          <p:cNvSpPr>
            <a:spLocks noGrp="1"/>
          </p:cNvSpPr>
          <p:nvPr>
            <p:ph type="media" sz="quarter" idx="13" hasCustomPrompt="1"/>
          </p:nvPr>
        </p:nvSpPr>
        <p:spPr>
          <a:xfrm>
            <a:off x="0" y="0"/>
            <a:ext cx="9144000" cy="5143500"/>
          </a:xfrm>
        </p:spPr>
        <p:txBody>
          <a:bodyPr anchor="ctr" anchorCtr="0"/>
          <a:lstStyle>
            <a:lvl1pPr marL="0" indent="0" algn="ctr">
              <a:buNone/>
              <a:defRPr/>
            </a:lvl1p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film</a:t>
            </a:r>
          </a:p>
        </p:txBody>
      </p:sp>
      <p:sp>
        <p:nvSpPr>
          <p:cNvPr id="6" name="Plassholder for bunntekst 4">
            <a:extLst>
              <a:ext uri="{FF2B5EF4-FFF2-40B4-BE49-F238E27FC236}">
                <a16:creationId xmlns:a16="http://schemas.microsoft.com/office/drawing/2014/main" id="{AE890682-9374-47D8-BC11-938097F45B46}"/>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0" name="Plassholder for lysbildenummer 5">
            <a:extLst>
              <a:ext uri="{FF2B5EF4-FFF2-40B4-BE49-F238E27FC236}">
                <a16:creationId xmlns:a16="http://schemas.microsoft.com/office/drawing/2014/main" id="{13714E3A-0AF4-402D-BA92-0167EF62D056}"/>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1" name="Plassholder for dato 3">
            <a:extLst>
              <a:ext uri="{FF2B5EF4-FFF2-40B4-BE49-F238E27FC236}">
                <a16:creationId xmlns:a16="http://schemas.microsoft.com/office/drawing/2014/main" id="{DFB01EB5-942B-4F71-B031-E2DE5AC5154B}"/>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151543720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illeggsfoil">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0432176F-78DF-46F6-A156-2D202EE6EDA2}"/>
              </a:ext>
            </a:extLst>
          </p:cNvPr>
          <p:cNvSpPr/>
          <p:nvPr userDrawn="1"/>
        </p:nvSpPr>
        <p:spPr>
          <a:xfrm flipV="1">
            <a:off x="0" y="-2"/>
            <a:ext cx="9144000" cy="1685026"/>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nb-NO"/>
          </a:p>
        </p:txBody>
      </p:sp>
      <p:sp>
        <p:nvSpPr>
          <p:cNvPr id="14" name="Plassholder for bunntekst 4">
            <a:extLst>
              <a:ext uri="{FF2B5EF4-FFF2-40B4-BE49-F238E27FC236}">
                <a16:creationId xmlns:a16="http://schemas.microsoft.com/office/drawing/2014/main" id="{A750D4C3-4D22-4204-B891-0836F22355BF}"/>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5" name="Plassholder for lysbildenummer 5">
            <a:extLst>
              <a:ext uri="{FF2B5EF4-FFF2-40B4-BE49-F238E27FC236}">
                <a16:creationId xmlns:a16="http://schemas.microsoft.com/office/drawing/2014/main" id="{329D6334-5DD0-42B9-A18D-C5B27F383B10}"/>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6" name="Plassholder for dato 3">
            <a:extLst>
              <a:ext uri="{FF2B5EF4-FFF2-40B4-BE49-F238E27FC236}">
                <a16:creationId xmlns:a16="http://schemas.microsoft.com/office/drawing/2014/main" id="{9175D653-309E-4094-A517-560A2D10E305}"/>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endParaRPr lang="en-GB" dirty="0"/>
          </a:p>
        </p:txBody>
      </p:sp>
      <p:sp>
        <p:nvSpPr>
          <p:cNvPr id="17" name="Plassholder for innhold 3">
            <a:extLst>
              <a:ext uri="{FF2B5EF4-FFF2-40B4-BE49-F238E27FC236}">
                <a16:creationId xmlns:a16="http://schemas.microsoft.com/office/drawing/2014/main" id="{CD23A8A5-99EC-42EF-B9EF-FF3F2D1332AC}"/>
              </a:ext>
            </a:extLst>
          </p:cNvPr>
          <p:cNvSpPr>
            <a:spLocks noGrp="1"/>
          </p:cNvSpPr>
          <p:nvPr>
            <p:ph sz="quarter" idx="13" hasCustomPrompt="1"/>
          </p:nvPr>
        </p:nvSpPr>
        <p:spPr>
          <a:xfrm>
            <a:off x="1116011" y="2283751"/>
            <a:ext cx="6907755" cy="1532094"/>
          </a:xfrm>
        </p:spPr>
        <p:txBody>
          <a:bodyPr anchor="b" anchorCtr="0">
            <a:normAutofit/>
          </a:bodyPr>
          <a:lstStyle>
            <a:lvl1pPr marL="0" indent="0" algn="ctr">
              <a:lnSpc>
                <a:spcPct val="100000"/>
              </a:lnSpc>
              <a:buNone/>
              <a:defRPr sz="2000" b="1">
                <a:solidFill>
                  <a:schemeClr val="bg1"/>
                </a:solidFill>
              </a:defRPr>
            </a:lvl1pPr>
          </a:lstStyle>
          <a:p>
            <a:pPr lvl="0"/>
            <a:r>
              <a:rPr lang="nb-NO" dirty="0"/>
              <a:t>Rediger for å legge til tekst</a:t>
            </a:r>
            <a:endParaRPr lang="en-GB" dirty="0"/>
          </a:p>
        </p:txBody>
      </p:sp>
      <p:sp>
        <p:nvSpPr>
          <p:cNvPr id="18" name="Plassholder for innhold 5">
            <a:extLst>
              <a:ext uri="{FF2B5EF4-FFF2-40B4-BE49-F238E27FC236}">
                <a16:creationId xmlns:a16="http://schemas.microsoft.com/office/drawing/2014/main" id="{3B9465DB-3360-48D0-B08B-857014E3CC1C}"/>
              </a:ext>
            </a:extLst>
          </p:cNvPr>
          <p:cNvSpPr>
            <a:spLocks noGrp="1"/>
          </p:cNvSpPr>
          <p:nvPr>
            <p:ph sz="quarter" idx="14" hasCustomPrompt="1"/>
          </p:nvPr>
        </p:nvSpPr>
        <p:spPr>
          <a:xfrm>
            <a:off x="1116011" y="4033560"/>
            <a:ext cx="6911977" cy="244102"/>
          </a:xfrm>
        </p:spPr>
        <p:txBody>
          <a:bodyPr>
            <a:normAutofit/>
          </a:bodyPr>
          <a:lstStyle>
            <a:lvl1pPr marL="0" indent="0" algn="ctr">
              <a:buNone/>
              <a:defRPr sz="1100">
                <a:solidFill>
                  <a:schemeClr val="accent2"/>
                </a:solidFill>
              </a:defRPr>
            </a:lvl1pPr>
          </a:lstStyle>
          <a:p>
            <a:pPr lvl="0"/>
            <a:r>
              <a:rPr lang="nb-NO" dirty="0"/>
              <a:t>Rediger for å legge tekst</a:t>
            </a:r>
            <a:endParaRPr lang="en-GB" dirty="0"/>
          </a:p>
        </p:txBody>
      </p:sp>
      <p:pic>
        <p:nvPicPr>
          <p:cNvPr id="6" name="Bilde 5">
            <a:extLst>
              <a:ext uri="{FF2B5EF4-FFF2-40B4-BE49-F238E27FC236}">
                <a16:creationId xmlns:a16="http://schemas.microsoft.com/office/drawing/2014/main" id="{924879C0-581D-4D6F-BE89-C5A22CA5059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95055" y="544830"/>
            <a:ext cx="559397" cy="737930"/>
          </a:xfrm>
          <a:prstGeom prst="rect">
            <a:avLst/>
          </a:prstGeom>
        </p:spPr>
      </p:pic>
      <p:pic>
        <p:nvPicPr>
          <p:cNvPr id="21" name="Bilde 20">
            <a:extLst>
              <a:ext uri="{FF2B5EF4-FFF2-40B4-BE49-F238E27FC236}">
                <a16:creationId xmlns:a16="http://schemas.microsoft.com/office/drawing/2014/main" id="{A171963C-6E3E-4428-AA22-977118FA9243}"/>
              </a:ext>
            </a:extLst>
          </p:cNvPr>
          <p:cNvPicPr>
            <a:picLocks noChangeAspect="1"/>
          </p:cNvPicPr>
          <p:nvPr userDrawn="1"/>
        </p:nvPicPr>
        <p:blipFill>
          <a:blip r:embed="rId3"/>
          <a:stretch>
            <a:fillRect/>
          </a:stretch>
        </p:blipFill>
        <p:spPr>
          <a:xfrm>
            <a:off x="0" y="1627934"/>
            <a:ext cx="9144000" cy="57091"/>
          </a:xfrm>
          <a:prstGeom prst="rect">
            <a:avLst/>
          </a:prstGeom>
        </p:spPr>
      </p:pic>
    </p:spTree>
    <p:extLst>
      <p:ext uri="{BB962C8B-B14F-4D97-AF65-F5344CB8AC3E}">
        <p14:creationId xmlns:p14="http://schemas.microsoft.com/office/powerpoint/2010/main" val="319451229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4" name="Plassholder for innhold 3"/>
          <p:cNvSpPr>
            <a:spLocks noGrp="1"/>
          </p:cNvSpPr>
          <p:nvPr>
            <p:ph sz="quarter" idx="13" hasCustomPrompt="1"/>
          </p:nvPr>
        </p:nvSpPr>
        <p:spPr>
          <a:xfrm>
            <a:off x="1371846" y="949325"/>
            <a:ext cx="6450864" cy="3377875"/>
          </a:xfrm>
        </p:spPr>
        <p:txBody>
          <a:bodyPr anchor="ctr" anchorCtr="0">
            <a:normAutofit/>
          </a:bodyPr>
          <a:lstStyle>
            <a:lvl1pPr marL="0" indent="0" algn="ctr">
              <a:lnSpc>
                <a:spcPct val="100000"/>
              </a:lnSpc>
              <a:buNone/>
              <a:defRPr sz="2400" b="1">
                <a:solidFill>
                  <a:schemeClr val="bg1"/>
                </a:solidFill>
              </a:defRPr>
            </a:lvl1pPr>
          </a:lstStyle>
          <a:p>
            <a:pPr lvl="0"/>
            <a:r>
              <a:rPr lang="nb-NO" dirty="0"/>
              <a:t>Rediger for å legge til tekst</a:t>
            </a:r>
            <a:endParaRPr lang="en-GB" dirty="0"/>
          </a:p>
        </p:txBody>
      </p:sp>
      <p:pic>
        <p:nvPicPr>
          <p:cNvPr id="8" name="Bilde 7" descr="Logo">
            <a:extLst>
              <a:ext uri="{FF2B5EF4-FFF2-40B4-BE49-F238E27FC236}">
                <a16:creationId xmlns:a16="http://schemas.microsoft.com/office/drawing/2014/main" id="{BE9B05DC-3478-47E8-B847-2DC455FCCDB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93249" y="223285"/>
            <a:ext cx="1202242" cy="337414"/>
          </a:xfrm>
          <a:prstGeom prst="rect">
            <a:avLst/>
          </a:prstGeom>
        </p:spPr>
      </p:pic>
      <p:sp>
        <p:nvSpPr>
          <p:cNvPr id="13" name="Plassholder for bunntekst 4">
            <a:extLst>
              <a:ext uri="{FF2B5EF4-FFF2-40B4-BE49-F238E27FC236}">
                <a16:creationId xmlns:a16="http://schemas.microsoft.com/office/drawing/2014/main" id="{42677EDD-5222-423C-A5E4-B9D7117745A4}"/>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4" name="Plassholder for lysbildenummer 5">
            <a:extLst>
              <a:ext uri="{FF2B5EF4-FFF2-40B4-BE49-F238E27FC236}">
                <a16:creationId xmlns:a16="http://schemas.microsoft.com/office/drawing/2014/main" id="{996B0D28-FEBF-4C2A-9CB9-334C67655BD1}"/>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5" name="Plassholder for dato 3">
            <a:extLst>
              <a:ext uri="{FF2B5EF4-FFF2-40B4-BE49-F238E27FC236}">
                <a16:creationId xmlns:a16="http://schemas.microsoft.com/office/drawing/2014/main" id="{AF502350-D9B3-43B9-90B1-537F0F6E3099}"/>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endParaRPr lang="en-GB" dirty="0"/>
          </a:p>
        </p:txBody>
      </p:sp>
      <p:pic>
        <p:nvPicPr>
          <p:cNvPr id="7" name="Bilde 6">
            <a:extLst>
              <a:ext uri="{FF2B5EF4-FFF2-40B4-BE49-F238E27FC236}">
                <a16:creationId xmlns:a16="http://schemas.microsoft.com/office/drawing/2014/main" id="{C1A4BD5B-6D73-4961-BCFD-C10702B47325}"/>
              </a:ext>
            </a:extLst>
          </p:cNvPr>
          <p:cNvPicPr>
            <a:picLocks noChangeAspect="1"/>
          </p:cNvPicPr>
          <p:nvPr userDrawn="1"/>
        </p:nvPicPr>
        <p:blipFill>
          <a:blip r:embed="rId3"/>
          <a:stretch>
            <a:fillRect/>
          </a:stretch>
        </p:blipFill>
        <p:spPr>
          <a:xfrm>
            <a:off x="0" y="0"/>
            <a:ext cx="9144000" cy="57091"/>
          </a:xfrm>
          <a:prstGeom prst="rect">
            <a:avLst/>
          </a:prstGeom>
        </p:spPr>
      </p:pic>
    </p:spTree>
    <p:extLst>
      <p:ext uri="{BB962C8B-B14F-4D97-AF65-F5344CB8AC3E}">
        <p14:creationId xmlns:p14="http://schemas.microsoft.com/office/powerpoint/2010/main" val="366653609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Pause / alternativ avslutning">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3708002" y="1778482"/>
            <a:ext cx="4896247" cy="395793"/>
          </a:xfrm>
        </p:spPr>
        <p:txBody>
          <a:bodyPr>
            <a:normAutofit/>
          </a:bodyPr>
          <a:lstStyle>
            <a:lvl1pPr>
              <a:defRPr sz="2000">
                <a:solidFill>
                  <a:schemeClr val="bg1"/>
                </a:solidFill>
              </a:defRPr>
            </a:lvl1pPr>
          </a:lstStyle>
          <a:p>
            <a:r>
              <a:rPr lang="nb-NO"/>
              <a:t>Klikk for å redigere tittelstil</a:t>
            </a:r>
            <a:endParaRPr lang="en-GB" dirty="0"/>
          </a:p>
        </p:txBody>
      </p:sp>
      <p:sp>
        <p:nvSpPr>
          <p:cNvPr id="3" name="Plassholder for innhold 2"/>
          <p:cNvSpPr>
            <a:spLocks noGrp="1"/>
          </p:cNvSpPr>
          <p:nvPr>
            <p:ph idx="1" hasCustomPrompt="1"/>
          </p:nvPr>
        </p:nvSpPr>
        <p:spPr>
          <a:xfrm>
            <a:off x="3708003" y="2283751"/>
            <a:ext cx="4896247" cy="1914624"/>
          </a:xfrm>
        </p:spPr>
        <p:txBody>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ltLang="nb-NO" dirty="0"/>
              <a:t>Denne siden kan du bruke som pauseside med viktig beskjeder om hvor lenge pausen varer, når du starter opp igjen osv. Du kan også informere om trådløst nett. Evt. bruker du denne siden som en avsluttende side med takk for oppmerksomheten, kontaktinformasjon. E-post osv.</a:t>
            </a:r>
          </a:p>
        </p:txBody>
      </p:sp>
      <p:pic>
        <p:nvPicPr>
          <p:cNvPr id="9" name="Bilde 8">
            <a:extLst>
              <a:ext uri="{FF2B5EF4-FFF2-40B4-BE49-F238E27FC236}">
                <a16:creationId xmlns:a16="http://schemas.microsoft.com/office/drawing/2014/main" id="{4E0B7D7E-E985-47C0-937A-A86CCB15E7A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48021" y="2425065"/>
            <a:ext cx="1707986" cy="479353"/>
          </a:xfrm>
          <a:prstGeom prst="rect">
            <a:avLst/>
          </a:prstGeom>
        </p:spPr>
      </p:pic>
      <p:cxnSp>
        <p:nvCxnSpPr>
          <p:cNvPr id="8" name="Straight Connector 8">
            <a:extLst>
              <a:ext uri="{FF2B5EF4-FFF2-40B4-BE49-F238E27FC236}">
                <a16:creationId xmlns:a16="http://schemas.microsoft.com/office/drawing/2014/main" id="{B0F6F580-CC88-479D-B319-8097CC735799}"/>
              </a:ext>
            </a:extLst>
          </p:cNvPr>
          <p:cNvCxnSpPr>
            <a:cxnSpLocks/>
          </p:cNvCxnSpPr>
          <p:nvPr userDrawn="1"/>
        </p:nvCxnSpPr>
        <p:spPr>
          <a:xfrm>
            <a:off x="3132005" y="1369773"/>
            <a:ext cx="0" cy="2929402"/>
          </a:xfrm>
          <a:prstGeom prst="line">
            <a:avLst/>
          </a:prstGeom>
          <a:ln w="6350">
            <a:solidFill>
              <a:srgbClr val="FFE400"/>
            </a:solidFill>
          </a:ln>
          <a:effectLst/>
        </p:spPr>
        <p:style>
          <a:lnRef idx="2">
            <a:schemeClr val="accent1"/>
          </a:lnRef>
          <a:fillRef idx="0">
            <a:schemeClr val="accent1"/>
          </a:fillRef>
          <a:effectRef idx="1">
            <a:schemeClr val="accent1"/>
          </a:effectRef>
          <a:fontRef idx="minor">
            <a:schemeClr val="tx1"/>
          </a:fontRef>
        </p:style>
      </p:cxnSp>
      <p:sp>
        <p:nvSpPr>
          <p:cNvPr id="14" name="Plassholder for bunntekst 4">
            <a:extLst>
              <a:ext uri="{FF2B5EF4-FFF2-40B4-BE49-F238E27FC236}">
                <a16:creationId xmlns:a16="http://schemas.microsoft.com/office/drawing/2014/main" id="{98B78981-75A6-4C6F-A4FA-88A751697149}"/>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5" name="Plassholder for lysbildenummer 5">
            <a:extLst>
              <a:ext uri="{FF2B5EF4-FFF2-40B4-BE49-F238E27FC236}">
                <a16:creationId xmlns:a16="http://schemas.microsoft.com/office/drawing/2014/main" id="{ADDC8A70-C22D-400D-BEDF-75722DA64DA9}"/>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6" name="Plassholder for dato 3">
            <a:extLst>
              <a:ext uri="{FF2B5EF4-FFF2-40B4-BE49-F238E27FC236}">
                <a16:creationId xmlns:a16="http://schemas.microsoft.com/office/drawing/2014/main" id="{CE6989DC-6A17-40A8-9632-FE39F461854E}"/>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endParaRPr lang="en-GB" dirty="0"/>
          </a:p>
        </p:txBody>
      </p:sp>
      <p:pic>
        <p:nvPicPr>
          <p:cNvPr id="10" name="Bilde 9">
            <a:extLst>
              <a:ext uri="{FF2B5EF4-FFF2-40B4-BE49-F238E27FC236}">
                <a16:creationId xmlns:a16="http://schemas.microsoft.com/office/drawing/2014/main" id="{DCB03936-E616-4DFF-9EAB-A18CD923EBC8}"/>
              </a:ext>
            </a:extLst>
          </p:cNvPr>
          <p:cNvPicPr>
            <a:picLocks noChangeAspect="1"/>
          </p:cNvPicPr>
          <p:nvPr userDrawn="1"/>
        </p:nvPicPr>
        <p:blipFill>
          <a:blip r:embed="rId3"/>
          <a:stretch>
            <a:fillRect/>
          </a:stretch>
        </p:blipFill>
        <p:spPr>
          <a:xfrm>
            <a:off x="0" y="0"/>
            <a:ext cx="9144000" cy="57091"/>
          </a:xfrm>
          <a:prstGeom prst="rect">
            <a:avLst/>
          </a:prstGeom>
        </p:spPr>
      </p:pic>
    </p:spTree>
    <p:extLst>
      <p:ext uri="{BB962C8B-B14F-4D97-AF65-F5344CB8AC3E}">
        <p14:creationId xmlns:p14="http://schemas.microsoft.com/office/powerpoint/2010/main" val="87284221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84D3EDE-DF88-4033-9154-18ECE7888B14}"/>
              </a:ext>
            </a:extLst>
          </p:cNvPr>
          <p:cNvSpPr>
            <a:spLocks noGrp="1"/>
          </p:cNvSpPr>
          <p:nvPr>
            <p:ph type="dt" sz="half" idx="10"/>
          </p:nvPr>
        </p:nvSpPr>
        <p:spPr/>
        <p:txBody>
          <a:bodyPr/>
          <a:lstStyle>
            <a:lvl1pPr>
              <a:defRPr/>
            </a:lvl1pPr>
          </a:lstStyle>
          <a:p>
            <a:endParaRPr lang="en-US" altLang="nb-NO"/>
          </a:p>
        </p:txBody>
      </p:sp>
      <p:sp>
        <p:nvSpPr>
          <p:cNvPr id="3" name="Plassholder for bunntekst 2">
            <a:extLst>
              <a:ext uri="{FF2B5EF4-FFF2-40B4-BE49-F238E27FC236}">
                <a16:creationId xmlns:a16="http://schemas.microsoft.com/office/drawing/2014/main" id="{0218F08C-D3E5-4174-AFB2-D675A30C2D95}"/>
              </a:ext>
            </a:extLst>
          </p:cNvPr>
          <p:cNvSpPr>
            <a:spLocks noGrp="1"/>
          </p:cNvSpPr>
          <p:nvPr>
            <p:ph type="ftr" sz="quarter" idx="11"/>
          </p:nvPr>
        </p:nvSpPr>
        <p:spPr/>
        <p:txBody>
          <a:bodyPr/>
          <a:lstStyle>
            <a:lvl1pPr>
              <a:defRPr/>
            </a:lvl1pPr>
          </a:lstStyle>
          <a:p>
            <a:endParaRPr lang="en-US" altLang="nb-NO"/>
          </a:p>
        </p:txBody>
      </p:sp>
      <p:sp>
        <p:nvSpPr>
          <p:cNvPr id="4" name="Plassholder for lysbildenummer 3">
            <a:extLst>
              <a:ext uri="{FF2B5EF4-FFF2-40B4-BE49-F238E27FC236}">
                <a16:creationId xmlns:a16="http://schemas.microsoft.com/office/drawing/2014/main" id="{310B18F4-AA32-47E3-85AF-92B5BD25D42D}"/>
              </a:ext>
            </a:extLst>
          </p:cNvPr>
          <p:cNvSpPr>
            <a:spLocks noGrp="1"/>
          </p:cNvSpPr>
          <p:nvPr>
            <p:ph type="sldNum" sz="quarter" idx="12"/>
          </p:nvPr>
        </p:nvSpPr>
        <p:spPr/>
        <p:txBody>
          <a:bodyPr/>
          <a:lstStyle>
            <a:lvl1pPr>
              <a:defRPr/>
            </a:lvl1pPr>
          </a:lstStyle>
          <a:p>
            <a:fld id="{7F31EEC1-5791-4D14-B98C-AEE086C6C8E7}" type="slidenum">
              <a:rPr lang="en-US" altLang="nb-NO"/>
              <a:pPr/>
              <a:t>‹#›</a:t>
            </a:fld>
            <a:endParaRPr lang="en-US" altLang="nb-NO"/>
          </a:p>
        </p:txBody>
      </p:sp>
    </p:spTree>
    <p:extLst>
      <p:ext uri="{BB962C8B-B14F-4D97-AF65-F5344CB8AC3E}">
        <p14:creationId xmlns:p14="http://schemas.microsoft.com/office/powerpoint/2010/main" val="178323461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nb-NO"/>
              <a:t>Klikk for å redigere tittelstil</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fld id="{E3835F90-B307-4D7E-9C57-B6213C46C1B6}" type="datetimeFigureOut">
              <a:rPr lang="nb-NO" smtClean="0"/>
              <a:t>17.11.2022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D1F2A78E-7E78-40A8-B700-E092AD6E66E8}" type="slidenum">
              <a:rPr lang="nb-NO" smtClean="0"/>
              <a:t>‹#›</a:t>
            </a:fld>
            <a:endParaRPr lang="nb-NO"/>
          </a:p>
        </p:txBody>
      </p:sp>
    </p:spTree>
    <p:extLst>
      <p:ext uri="{BB962C8B-B14F-4D97-AF65-F5344CB8AC3E}">
        <p14:creationId xmlns:p14="http://schemas.microsoft.com/office/powerpoint/2010/main" val="102681344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E3835F90-B307-4D7E-9C57-B6213C46C1B6}" type="datetimeFigureOut">
              <a:rPr lang="nb-NO" smtClean="0"/>
              <a:t>17.11.2022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D1F2A78E-7E78-40A8-B700-E092AD6E66E8}" type="slidenum">
              <a:rPr lang="nb-NO" smtClean="0"/>
              <a:t>‹#›</a:t>
            </a:fld>
            <a:endParaRPr lang="nb-NO"/>
          </a:p>
        </p:txBody>
      </p:sp>
    </p:spTree>
    <p:extLst>
      <p:ext uri="{BB962C8B-B14F-4D97-AF65-F5344CB8AC3E}">
        <p14:creationId xmlns:p14="http://schemas.microsoft.com/office/powerpoint/2010/main" val="35372755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nb-NO"/>
              <a:t>Klikk for å redigere tittelstil</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E3835F90-B307-4D7E-9C57-B6213C46C1B6}" type="datetimeFigureOut">
              <a:rPr lang="nb-NO" smtClean="0"/>
              <a:t>17.11.2022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D1F2A78E-7E78-40A8-B700-E092AD6E66E8}" type="slidenum">
              <a:rPr lang="nb-NO" smtClean="0"/>
              <a:t>‹#›</a:t>
            </a:fld>
            <a:endParaRPr lang="nb-NO"/>
          </a:p>
        </p:txBody>
      </p:sp>
    </p:spTree>
    <p:extLst>
      <p:ext uri="{BB962C8B-B14F-4D97-AF65-F5344CB8AC3E}">
        <p14:creationId xmlns:p14="http://schemas.microsoft.com/office/powerpoint/2010/main" val="416960986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E3835F90-B307-4D7E-9C57-B6213C46C1B6}" type="datetimeFigureOut">
              <a:rPr lang="nb-NO" smtClean="0"/>
              <a:t>17.11.2022</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D1F2A78E-7E78-40A8-B700-E092AD6E66E8}" type="slidenum">
              <a:rPr lang="nb-NO" smtClean="0"/>
              <a:t>‹#›</a:t>
            </a:fld>
            <a:endParaRPr lang="nb-NO"/>
          </a:p>
        </p:txBody>
      </p:sp>
    </p:spTree>
    <p:extLst>
      <p:ext uri="{BB962C8B-B14F-4D97-AF65-F5344CB8AC3E}">
        <p14:creationId xmlns:p14="http://schemas.microsoft.com/office/powerpoint/2010/main" val="2613851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killeark tema">
    <p:bg>
      <p:bgPr>
        <a:gradFill>
          <a:gsLst>
            <a:gs pos="0">
              <a:schemeClr val="accent1">
                <a:lumMod val="5000"/>
                <a:lumOff val="95000"/>
              </a:schemeClr>
            </a:gs>
            <a:gs pos="83000">
              <a:schemeClr val="accent5"/>
            </a:gs>
            <a:gs pos="100000">
              <a:schemeClr val="accent1">
                <a:lumMod val="30000"/>
                <a:lumOff val="70000"/>
              </a:schemeClr>
            </a:gs>
          </a:gsLst>
          <a:lin ang="1800000" scaled="0"/>
        </a:gradFill>
        <a:effectLst/>
      </p:bgPr>
    </p:bg>
    <p:spTree>
      <p:nvGrpSpPr>
        <p:cNvPr id="1" name=""/>
        <p:cNvGrpSpPr/>
        <p:nvPr/>
      </p:nvGrpSpPr>
      <p:grpSpPr>
        <a:xfrm>
          <a:off x="0" y="0"/>
          <a:ext cx="0" cy="0"/>
          <a:chOff x="0" y="0"/>
          <a:chExt cx="0" cy="0"/>
        </a:xfrm>
      </p:grpSpPr>
      <p:pic>
        <p:nvPicPr>
          <p:cNvPr id="3" name="Bilde 2"/>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l="-32" t="-2"/>
          <a:stretch/>
        </p:blipFill>
        <p:spPr>
          <a:xfrm>
            <a:off x="0" y="842963"/>
            <a:ext cx="9144000" cy="3889375"/>
          </a:xfrm>
          <a:prstGeom prst="rect">
            <a:avLst/>
          </a:prstGeom>
        </p:spPr>
      </p:pic>
      <p:sp>
        <p:nvSpPr>
          <p:cNvPr id="18" name="Plassholder for tekst 2"/>
          <p:cNvSpPr>
            <a:spLocks noGrp="1"/>
          </p:cNvSpPr>
          <p:nvPr>
            <p:ph type="body" sz="quarter" idx="13" hasCustomPrompt="1"/>
          </p:nvPr>
        </p:nvSpPr>
        <p:spPr>
          <a:xfrm>
            <a:off x="539750" y="1419225"/>
            <a:ext cx="1292672" cy="958476"/>
          </a:xfrm>
        </p:spPr>
        <p:txBody>
          <a:bodyPr>
            <a:noAutofit/>
          </a:bodyPr>
          <a:lstStyle>
            <a:lvl1pPr marL="0" indent="0" algn="r">
              <a:buNone/>
              <a:defRPr sz="4600" b="1"/>
            </a:lvl1pPr>
          </a:lstStyle>
          <a:p>
            <a:pPr lvl="0"/>
            <a:r>
              <a:rPr lang="nb-NO" dirty="0"/>
              <a:t>##</a:t>
            </a:r>
            <a:endParaRPr lang="en-GB" dirty="0"/>
          </a:p>
        </p:txBody>
      </p:sp>
      <p:sp>
        <p:nvSpPr>
          <p:cNvPr id="19" name="Plassholder for tekst 11"/>
          <p:cNvSpPr>
            <a:spLocks noGrp="1"/>
          </p:cNvSpPr>
          <p:nvPr>
            <p:ph type="body" sz="quarter" idx="14" hasCustomPrompt="1"/>
          </p:nvPr>
        </p:nvSpPr>
        <p:spPr>
          <a:xfrm>
            <a:off x="2832263" y="1747284"/>
            <a:ext cx="5771987" cy="2280131"/>
          </a:xfrm>
        </p:spPr>
        <p:txBody>
          <a:bodyPr>
            <a:normAutofit/>
          </a:bodyPr>
          <a:lstStyle>
            <a:lvl1pPr marL="0" indent="0">
              <a:buFont typeface="Arial" charset="0"/>
              <a:buNone/>
              <a:defRPr sz="2000" b="0">
                <a:solidFill>
                  <a:schemeClr val="bg1"/>
                </a:solidFill>
              </a:defRPr>
            </a:lvl1pPr>
            <a:lvl2pPr marL="144000" indent="0">
              <a:buNone/>
              <a:defRPr>
                <a:solidFill>
                  <a:schemeClr val="bg1"/>
                </a:solidFill>
              </a:defRPr>
            </a:lvl2pPr>
            <a:lvl3pPr marL="288000" indent="0">
              <a:buNone/>
              <a:defRPr>
                <a:solidFill>
                  <a:schemeClr val="bg1"/>
                </a:solidFill>
              </a:defRPr>
            </a:lvl3pPr>
            <a:lvl4pPr marL="432000" indent="0">
              <a:buNone/>
              <a:defRPr>
                <a:solidFill>
                  <a:schemeClr val="bg1"/>
                </a:solidFill>
              </a:defRPr>
            </a:lvl4pPr>
            <a:lvl5pPr marL="504000" indent="0">
              <a:buNone/>
              <a:defRPr>
                <a:solidFill>
                  <a:schemeClr val="bg1"/>
                </a:solidFill>
              </a:defRPr>
            </a:lvl5pPr>
          </a:lstStyle>
          <a:p>
            <a:pPr lvl="0"/>
            <a:r>
              <a:rPr lang="nb-NO" noProof="0" dirty="0"/>
              <a:t>Skilleark – rediger for å legge til tekst</a:t>
            </a:r>
            <a:endParaRPr lang="en-GB" dirty="0"/>
          </a:p>
        </p:txBody>
      </p:sp>
      <p:sp>
        <p:nvSpPr>
          <p:cNvPr id="9" name="Plassholder for bunntekst 4">
            <a:extLst>
              <a:ext uri="{FF2B5EF4-FFF2-40B4-BE49-F238E27FC236}">
                <a16:creationId xmlns:a16="http://schemas.microsoft.com/office/drawing/2014/main" id="{7DA3A926-1858-4C17-9421-A89F644E8A0B}"/>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0" name="Plassholder for lysbildenummer 5">
            <a:extLst>
              <a:ext uri="{FF2B5EF4-FFF2-40B4-BE49-F238E27FC236}">
                <a16:creationId xmlns:a16="http://schemas.microsoft.com/office/drawing/2014/main" id="{AFFEB062-5CF6-4893-81AF-50D903130090}"/>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1" name="Plassholder for dato 3">
            <a:extLst>
              <a:ext uri="{FF2B5EF4-FFF2-40B4-BE49-F238E27FC236}">
                <a16:creationId xmlns:a16="http://schemas.microsoft.com/office/drawing/2014/main" id="{68C07AA5-9821-49B8-BBDF-0349A12CFE16}"/>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17.11.2022</a:t>
            </a:fld>
            <a:endParaRPr lang="en-GB" dirty="0"/>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nb-NO"/>
              <a:t>Klikk for å redigere tittelstil</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4" name="Content Placeholder 3"/>
          <p:cNvSpPr>
            <a:spLocks noGrp="1"/>
          </p:cNvSpPr>
          <p:nvPr>
            <p:ph sz="half" idx="2"/>
          </p:nvPr>
        </p:nvSpPr>
        <p:spPr>
          <a:xfrm>
            <a:off x="629842" y="1878806"/>
            <a:ext cx="3868340" cy="276344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6" name="Content Placeholder 5"/>
          <p:cNvSpPr>
            <a:spLocks noGrp="1"/>
          </p:cNvSpPr>
          <p:nvPr>
            <p:ph sz="quarter" idx="4"/>
          </p:nvPr>
        </p:nvSpPr>
        <p:spPr>
          <a:xfrm>
            <a:off x="4629151" y="1878806"/>
            <a:ext cx="3887391" cy="276344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E3835F90-B307-4D7E-9C57-B6213C46C1B6}" type="datetimeFigureOut">
              <a:rPr lang="nb-NO" smtClean="0"/>
              <a:t>17.11.2022</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D1F2A78E-7E78-40A8-B700-E092AD6E66E8}" type="slidenum">
              <a:rPr lang="nb-NO" smtClean="0"/>
              <a:t>‹#›</a:t>
            </a:fld>
            <a:endParaRPr lang="nb-NO"/>
          </a:p>
        </p:txBody>
      </p:sp>
    </p:spTree>
    <p:extLst>
      <p:ext uri="{BB962C8B-B14F-4D97-AF65-F5344CB8AC3E}">
        <p14:creationId xmlns:p14="http://schemas.microsoft.com/office/powerpoint/2010/main" val="6344995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E3835F90-B307-4D7E-9C57-B6213C46C1B6}" type="datetimeFigureOut">
              <a:rPr lang="nb-NO" smtClean="0"/>
              <a:t>17.11.2022</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D1F2A78E-7E78-40A8-B700-E092AD6E66E8}" type="slidenum">
              <a:rPr lang="nb-NO" smtClean="0"/>
              <a:t>‹#›</a:t>
            </a:fld>
            <a:endParaRPr lang="nb-NO"/>
          </a:p>
        </p:txBody>
      </p:sp>
    </p:spTree>
    <p:extLst>
      <p:ext uri="{BB962C8B-B14F-4D97-AF65-F5344CB8AC3E}">
        <p14:creationId xmlns:p14="http://schemas.microsoft.com/office/powerpoint/2010/main" val="388702525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835F90-B307-4D7E-9C57-B6213C46C1B6}" type="datetimeFigureOut">
              <a:rPr lang="nb-NO" smtClean="0"/>
              <a:t>17.11.2022</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D1F2A78E-7E78-40A8-B700-E092AD6E66E8}" type="slidenum">
              <a:rPr lang="nb-NO" smtClean="0"/>
              <a:t>‹#›</a:t>
            </a:fld>
            <a:endParaRPr lang="nb-NO"/>
          </a:p>
        </p:txBody>
      </p:sp>
    </p:spTree>
    <p:extLst>
      <p:ext uri="{BB962C8B-B14F-4D97-AF65-F5344CB8AC3E}">
        <p14:creationId xmlns:p14="http://schemas.microsoft.com/office/powerpoint/2010/main" val="421127919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nb-NO"/>
              <a:t>Klikk for å redigere tittelstil</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E3835F90-B307-4D7E-9C57-B6213C46C1B6}" type="datetimeFigureOut">
              <a:rPr lang="nb-NO" smtClean="0"/>
              <a:t>17.11.2022</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D1F2A78E-7E78-40A8-B700-E092AD6E66E8}" type="slidenum">
              <a:rPr lang="nb-NO" smtClean="0"/>
              <a:t>‹#›</a:t>
            </a:fld>
            <a:endParaRPr lang="nb-NO"/>
          </a:p>
        </p:txBody>
      </p:sp>
    </p:spTree>
    <p:extLst>
      <p:ext uri="{BB962C8B-B14F-4D97-AF65-F5344CB8AC3E}">
        <p14:creationId xmlns:p14="http://schemas.microsoft.com/office/powerpoint/2010/main" val="63449936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nb-NO"/>
              <a:t>Klikk for å redigere tittelstil</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a:t>Klikk på ikonet for å legge til et bilde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E3835F90-B307-4D7E-9C57-B6213C46C1B6}" type="datetimeFigureOut">
              <a:rPr lang="nb-NO" smtClean="0"/>
              <a:t>17.11.2022</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D1F2A78E-7E78-40A8-B700-E092AD6E66E8}" type="slidenum">
              <a:rPr lang="nb-NO" smtClean="0"/>
              <a:t>‹#›</a:t>
            </a:fld>
            <a:endParaRPr lang="nb-NO"/>
          </a:p>
        </p:txBody>
      </p:sp>
    </p:spTree>
    <p:extLst>
      <p:ext uri="{BB962C8B-B14F-4D97-AF65-F5344CB8AC3E}">
        <p14:creationId xmlns:p14="http://schemas.microsoft.com/office/powerpoint/2010/main" val="10002998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E3835F90-B307-4D7E-9C57-B6213C46C1B6}" type="datetimeFigureOut">
              <a:rPr lang="nb-NO" smtClean="0"/>
              <a:t>17.11.2022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D1F2A78E-7E78-40A8-B700-E092AD6E66E8}" type="slidenum">
              <a:rPr lang="nb-NO" smtClean="0"/>
              <a:t>‹#›</a:t>
            </a:fld>
            <a:endParaRPr lang="nb-NO"/>
          </a:p>
        </p:txBody>
      </p:sp>
    </p:spTree>
    <p:extLst>
      <p:ext uri="{BB962C8B-B14F-4D97-AF65-F5344CB8AC3E}">
        <p14:creationId xmlns:p14="http://schemas.microsoft.com/office/powerpoint/2010/main" val="205428449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nb-NO"/>
              <a:t>Klikk for å redigere tittelstil</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E3835F90-B307-4D7E-9C57-B6213C46C1B6}" type="datetimeFigureOut">
              <a:rPr lang="nb-NO" smtClean="0"/>
              <a:t>17.11.2022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D1F2A78E-7E78-40A8-B700-E092AD6E66E8}" type="slidenum">
              <a:rPr lang="nb-NO" smtClean="0"/>
              <a:t>‹#›</a:t>
            </a:fld>
            <a:endParaRPr lang="nb-NO"/>
          </a:p>
        </p:txBody>
      </p:sp>
    </p:spTree>
    <p:extLst>
      <p:ext uri="{BB962C8B-B14F-4D97-AF65-F5344CB8AC3E}">
        <p14:creationId xmlns:p14="http://schemas.microsoft.com/office/powerpoint/2010/main" val="4245332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Standard (hvit)">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lvl1pPr>
              <a:defRPr sz="2000"/>
            </a:lvl1pPr>
          </a:lstStyle>
          <a:p>
            <a:r>
              <a:rPr lang="nb-NO"/>
              <a:t>Klikk for å redigere tittelstil</a:t>
            </a:r>
            <a:endParaRPr lang="en-GB" dirty="0"/>
          </a:p>
        </p:txBody>
      </p:sp>
      <p:sp>
        <p:nvSpPr>
          <p:cNvPr id="3" name="Plassholder for innhold 2"/>
          <p:cNvSpPr>
            <a:spLocks noGrp="1"/>
          </p:cNvSpPr>
          <p:nvPr>
            <p:ph idx="1" hasCustomPrompt="1"/>
          </p:nvPr>
        </p:nvSpPr>
        <p:spPr/>
        <p:txBody>
          <a:body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7" name="Plassholder for bunntekst 4">
            <a:extLst>
              <a:ext uri="{FF2B5EF4-FFF2-40B4-BE49-F238E27FC236}">
                <a16:creationId xmlns:a16="http://schemas.microsoft.com/office/drawing/2014/main" id="{9C1B81C0-98B5-48B7-973D-C1D513F21F5D}"/>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8" name="Plassholder for lysbildenummer 5">
            <a:extLst>
              <a:ext uri="{FF2B5EF4-FFF2-40B4-BE49-F238E27FC236}">
                <a16:creationId xmlns:a16="http://schemas.microsoft.com/office/drawing/2014/main" id="{67341BB9-DDCE-4A58-A817-2399063DC8BB}"/>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9" name="Plassholder for dato 3">
            <a:extLst>
              <a:ext uri="{FF2B5EF4-FFF2-40B4-BE49-F238E27FC236}">
                <a16:creationId xmlns:a16="http://schemas.microsoft.com/office/drawing/2014/main" id="{28F03B5C-FC7A-4846-86FD-418F40C41590}"/>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17.11.2022</a:t>
            </a:fld>
            <a:endParaRPr lang="en-GB" dirty="0"/>
          </a:p>
        </p:txBody>
      </p:sp>
    </p:spTree>
    <p:extLst>
      <p:ext uri="{BB962C8B-B14F-4D97-AF65-F5344CB8AC3E}">
        <p14:creationId xmlns:p14="http://schemas.microsoft.com/office/powerpoint/2010/main" val="5934135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Standard (gradering)">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539750" y="843624"/>
            <a:ext cx="8064500" cy="576262"/>
          </a:xfrm>
        </p:spPr>
        <p:txBody>
          <a:bodyPr>
            <a:normAutofit/>
          </a:bodyPr>
          <a:lstStyle>
            <a:lvl1pPr>
              <a:defRPr sz="2000">
                <a:solidFill>
                  <a:schemeClr val="bg1"/>
                </a:solidFill>
              </a:defRPr>
            </a:lvl1pPr>
          </a:lstStyle>
          <a:p>
            <a:r>
              <a:rPr lang="nb-NO"/>
              <a:t>Klikk for å redigere tittelstil</a:t>
            </a:r>
            <a:endParaRPr lang="en-GB" dirty="0"/>
          </a:p>
        </p:txBody>
      </p:sp>
      <p:sp>
        <p:nvSpPr>
          <p:cNvPr id="3" name="Plassholder for innhold 2"/>
          <p:cNvSpPr>
            <a:spLocks noGrp="1"/>
          </p:cNvSpPr>
          <p:nvPr>
            <p:ph idx="1" hasCustomPrompt="1"/>
          </p:nvPr>
        </p:nvSpPr>
        <p:spPr>
          <a:xfrm>
            <a:off x="539750" y="1563688"/>
            <a:ext cx="8064236" cy="3168650"/>
          </a:xfrm>
        </p:spPr>
        <p:txBody>
          <a:bodyPr/>
          <a:lstStyle>
            <a:lvl1pP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12" name="Plassholder for bunntekst 4">
            <a:extLst>
              <a:ext uri="{FF2B5EF4-FFF2-40B4-BE49-F238E27FC236}">
                <a16:creationId xmlns:a16="http://schemas.microsoft.com/office/drawing/2014/main" id="{39D5F9E2-2628-412A-B43F-1536AE0C6ECE}"/>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082EC00B-A9F4-42CA-B7B3-BD9FFE70A311}"/>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3F8342D8-33D5-4337-83EF-A38CBC72F84B}"/>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17.11.2022</a:t>
            </a:fld>
            <a:endParaRPr lang="en-GB" dirty="0"/>
          </a:p>
        </p:txBody>
      </p:sp>
      <p:pic>
        <p:nvPicPr>
          <p:cNvPr id="10" name="Bilde 9">
            <a:extLst>
              <a:ext uri="{FF2B5EF4-FFF2-40B4-BE49-F238E27FC236}">
                <a16:creationId xmlns:a16="http://schemas.microsoft.com/office/drawing/2014/main" id="{C38CAC82-7BD3-4329-AA2A-33147E2D7476}"/>
              </a:ext>
            </a:extLst>
          </p:cNvPr>
          <p:cNvPicPr>
            <a:picLocks noChangeAspect="1"/>
          </p:cNvPicPr>
          <p:nvPr userDrawn="1"/>
        </p:nvPicPr>
        <p:blipFill>
          <a:blip r:embed="rId2"/>
          <a:stretch>
            <a:fillRect/>
          </a:stretch>
        </p:blipFill>
        <p:spPr>
          <a:xfrm>
            <a:off x="190800" y="223200"/>
            <a:ext cx="1312432" cy="338399"/>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1_Standard (mørk)">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539750" y="843624"/>
            <a:ext cx="8064500" cy="576262"/>
          </a:xfrm>
        </p:spPr>
        <p:txBody>
          <a:bodyPr>
            <a:normAutofit/>
          </a:bodyPr>
          <a:lstStyle>
            <a:lvl1pPr>
              <a:defRPr sz="2000">
                <a:solidFill>
                  <a:schemeClr val="bg1"/>
                </a:solidFill>
              </a:defRPr>
            </a:lvl1pPr>
          </a:lstStyle>
          <a:p>
            <a:r>
              <a:rPr lang="nb-NO"/>
              <a:t>Klikk for å redigere tittelstil</a:t>
            </a:r>
            <a:endParaRPr lang="en-GB" dirty="0"/>
          </a:p>
        </p:txBody>
      </p:sp>
      <p:sp>
        <p:nvSpPr>
          <p:cNvPr id="3" name="Plassholder for innhold 2"/>
          <p:cNvSpPr>
            <a:spLocks noGrp="1"/>
          </p:cNvSpPr>
          <p:nvPr>
            <p:ph idx="1" hasCustomPrompt="1"/>
          </p:nvPr>
        </p:nvSpPr>
        <p:spPr>
          <a:xfrm>
            <a:off x="539750" y="1563688"/>
            <a:ext cx="8064236" cy="3168650"/>
          </a:xfrm>
        </p:spPr>
        <p:txBody>
          <a:bodyPr/>
          <a:lstStyle>
            <a:lvl1pP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12" name="Plassholder for bunntekst 4">
            <a:extLst>
              <a:ext uri="{FF2B5EF4-FFF2-40B4-BE49-F238E27FC236}">
                <a16:creationId xmlns:a16="http://schemas.microsoft.com/office/drawing/2014/main" id="{39D5F9E2-2628-412A-B43F-1536AE0C6ECE}"/>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082EC00B-A9F4-42CA-B7B3-BD9FFE70A311}"/>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3F8342D8-33D5-4337-83EF-A38CBC72F84B}"/>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17.11.2022</a:t>
            </a:fld>
            <a:endParaRPr lang="en-GB" dirty="0"/>
          </a:p>
        </p:txBody>
      </p:sp>
      <p:pic>
        <p:nvPicPr>
          <p:cNvPr id="9" name="Bilde 8">
            <a:extLst>
              <a:ext uri="{FF2B5EF4-FFF2-40B4-BE49-F238E27FC236}">
                <a16:creationId xmlns:a16="http://schemas.microsoft.com/office/drawing/2014/main" id="{6F6B9E5A-F0F0-475E-A55F-2215F96DFF8F}"/>
              </a:ext>
            </a:extLst>
          </p:cNvPr>
          <p:cNvPicPr>
            <a:picLocks noChangeAspect="1"/>
          </p:cNvPicPr>
          <p:nvPr userDrawn="1"/>
        </p:nvPicPr>
        <p:blipFill>
          <a:blip r:embed="rId2"/>
          <a:stretch>
            <a:fillRect/>
          </a:stretch>
        </p:blipFill>
        <p:spPr>
          <a:xfrm>
            <a:off x="190800" y="223200"/>
            <a:ext cx="1312432" cy="338399"/>
          </a:xfrm>
          <a:prstGeom prst="rect">
            <a:avLst/>
          </a:prstGeom>
        </p:spPr>
      </p:pic>
    </p:spTree>
    <p:extLst>
      <p:ext uri="{BB962C8B-B14F-4D97-AF65-F5344CB8AC3E}">
        <p14:creationId xmlns:p14="http://schemas.microsoft.com/office/powerpoint/2010/main" val="40319800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ndard to-spalter (hvit)">
    <p:spTree>
      <p:nvGrpSpPr>
        <p:cNvPr id="1" name=""/>
        <p:cNvGrpSpPr/>
        <p:nvPr/>
      </p:nvGrpSpPr>
      <p:grpSpPr>
        <a:xfrm>
          <a:off x="0" y="0"/>
          <a:ext cx="0" cy="0"/>
          <a:chOff x="0" y="0"/>
          <a:chExt cx="0" cy="0"/>
        </a:xfrm>
      </p:grpSpPr>
      <p:sp>
        <p:nvSpPr>
          <p:cNvPr id="2" name="Tittel 1"/>
          <p:cNvSpPr>
            <a:spLocks noGrp="1"/>
          </p:cNvSpPr>
          <p:nvPr>
            <p:ph type="title"/>
          </p:nvPr>
        </p:nvSpPr>
        <p:spPr>
          <a:xfrm>
            <a:off x="539750" y="849221"/>
            <a:ext cx="8064500" cy="570533"/>
          </a:xfrm>
        </p:spPr>
        <p:txBody>
          <a:bodyPr>
            <a:normAutofit/>
          </a:bodyPr>
          <a:lstStyle>
            <a:lvl1pPr>
              <a:defRPr sz="2000"/>
            </a:lvl1pPr>
          </a:lstStyle>
          <a:p>
            <a:r>
              <a:rPr lang="nb-NO"/>
              <a:t>Klikk for å redigere tittelstil</a:t>
            </a:r>
            <a:endParaRPr lang="en-GB" dirty="0"/>
          </a:p>
        </p:txBody>
      </p:sp>
      <p:sp>
        <p:nvSpPr>
          <p:cNvPr id="3" name="Plassholder for innhold 2"/>
          <p:cNvSpPr>
            <a:spLocks noGrp="1"/>
          </p:cNvSpPr>
          <p:nvPr>
            <p:ph idx="1" hasCustomPrompt="1"/>
          </p:nvPr>
        </p:nvSpPr>
        <p:spPr>
          <a:xfrm>
            <a:off x="539750" y="1563688"/>
            <a:ext cx="3887788" cy="3168650"/>
          </a:xfrm>
        </p:spPr>
        <p:txBody>
          <a:body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8" name="Plassholder for innhold 7"/>
          <p:cNvSpPr>
            <a:spLocks noGrp="1"/>
          </p:cNvSpPr>
          <p:nvPr>
            <p:ph sz="quarter" idx="13" hasCustomPrompt="1"/>
          </p:nvPr>
        </p:nvSpPr>
        <p:spPr>
          <a:xfrm>
            <a:off x="4724040" y="1563687"/>
            <a:ext cx="3887788" cy="3168651"/>
          </a:xfrm>
        </p:spPr>
        <p:txBody>
          <a:body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10" name="Plassholder for bunntekst 4">
            <a:extLst>
              <a:ext uri="{FF2B5EF4-FFF2-40B4-BE49-F238E27FC236}">
                <a16:creationId xmlns:a16="http://schemas.microsoft.com/office/drawing/2014/main" id="{35721DF1-7A8B-478E-A6C9-03A5422F027C}"/>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1" name="Plassholder for lysbildenummer 5">
            <a:extLst>
              <a:ext uri="{FF2B5EF4-FFF2-40B4-BE49-F238E27FC236}">
                <a16:creationId xmlns:a16="http://schemas.microsoft.com/office/drawing/2014/main" id="{88A508FC-05D2-4D67-80E3-3B4BBA895670}"/>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2" name="Plassholder for dato 3">
            <a:extLst>
              <a:ext uri="{FF2B5EF4-FFF2-40B4-BE49-F238E27FC236}">
                <a16:creationId xmlns:a16="http://schemas.microsoft.com/office/drawing/2014/main" id="{889AF121-C760-4D26-9E4A-005888365975}"/>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17.11.2022</a:t>
            </a:fld>
            <a:endParaRPr lang="en-GB" dirty="0"/>
          </a:p>
        </p:txBody>
      </p:sp>
    </p:spTree>
  </p:cSld>
  <p:clrMapOvr>
    <a:masterClrMapping/>
  </p:clrMapOvr>
  <p:extLst mod="1">
    <p:ext uri="{DCECCB84-F9BA-43D5-87BE-67443E8EF086}">
      <p15:sldGuideLst xmlns:p15="http://schemas.microsoft.com/office/powerpoint/2012/main">
        <p15:guide id="1"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 Tilgjengelige polititjenester A">
    <p:spTree>
      <p:nvGrpSpPr>
        <p:cNvPr id="1" name=""/>
        <p:cNvGrpSpPr/>
        <p:nvPr/>
      </p:nvGrpSpPr>
      <p:grpSpPr>
        <a:xfrm>
          <a:off x="0" y="0"/>
          <a:ext cx="0" cy="0"/>
          <a:chOff x="0" y="0"/>
          <a:chExt cx="0" cy="0"/>
        </a:xfrm>
      </p:grpSpPr>
      <p:pic>
        <p:nvPicPr>
          <p:cNvPr id="10" name="Bilde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842963"/>
            <a:ext cx="9143999" cy="3889375"/>
          </a:xfrm>
          <a:prstGeom prst="rect">
            <a:avLst/>
          </a:prstGeom>
        </p:spPr>
      </p:pic>
      <p:pic>
        <p:nvPicPr>
          <p:cNvPr id="15" name="Bilde 14">
            <a:extLst>
              <a:ext uri="{FF2B5EF4-FFF2-40B4-BE49-F238E27FC236}">
                <a16:creationId xmlns:a16="http://schemas.microsoft.com/office/drawing/2014/main" id="{F3DC3EA7-B6E3-4305-81A2-6E0FEDE6A033}"/>
              </a:ext>
            </a:extLst>
          </p:cNvPr>
          <p:cNvPicPr>
            <a:picLocks noChangeAspect="1"/>
          </p:cNvPicPr>
          <p:nvPr userDrawn="1"/>
        </p:nvPicPr>
        <p:blipFill>
          <a:blip r:embed="rId3"/>
          <a:stretch>
            <a:fillRect/>
          </a:stretch>
        </p:blipFill>
        <p:spPr>
          <a:xfrm>
            <a:off x="0" y="842963"/>
            <a:ext cx="9144000" cy="57091"/>
          </a:xfrm>
          <a:prstGeom prst="rect">
            <a:avLst/>
          </a:prstGeom>
        </p:spPr>
      </p:pic>
      <p:sp>
        <p:nvSpPr>
          <p:cNvPr id="17" name="Tittel 1">
            <a:extLst>
              <a:ext uri="{FF2B5EF4-FFF2-40B4-BE49-F238E27FC236}">
                <a16:creationId xmlns:a16="http://schemas.microsoft.com/office/drawing/2014/main" id="{C6B3C086-0032-49F3-B0D4-2888FDC5BC17}"/>
              </a:ext>
            </a:extLst>
          </p:cNvPr>
          <p:cNvSpPr>
            <a:spLocks noGrp="1"/>
          </p:cNvSpPr>
          <p:nvPr>
            <p:ph type="ctrTitle" hasCustomPrompt="1"/>
          </p:nvPr>
        </p:nvSpPr>
        <p:spPr>
          <a:xfrm>
            <a:off x="3708002" y="1419225"/>
            <a:ext cx="4896247" cy="911656"/>
          </a:xfrm>
        </p:spPr>
        <p:txBody>
          <a:bodyPr anchor="b">
            <a:normAutofit/>
          </a:bodyPr>
          <a:lstStyle>
            <a:lvl1pPr algn="r">
              <a:defRPr sz="3000">
                <a:solidFill>
                  <a:schemeClr val="bg1"/>
                </a:solidFill>
              </a:defRPr>
            </a:lvl1pPr>
          </a:lstStyle>
          <a:p>
            <a:r>
              <a:rPr lang="nb-NO" dirty="0"/>
              <a:t>Klikk for å </a:t>
            </a:r>
            <a:br>
              <a:rPr lang="nb-NO" dirty="0"/>
            </a:br>
            <a:r>
              <a:rPr lang="nb-NO" dirty="0"/>
              <a:t>redigere tittel</a:t>
            </a:r>
            <a:endParaRPr lang="en-GB" dirty="0"/>
          </a:p>
        </p:txBody>
      </p:sp>
      <p:sp>
        <p:nvSpPr>
          <p:cNvPr id="18" name="Undertittel 2">
            <a:extLst>
              <a:ext uri="{FF2B5EF4-FFF2-40B4-BE49-F238E27FC236}">
                <a16:creationId xmlns:a16="http://schemas.microsoft.com/office/drawing/2014/main" id="{921508C3-F0B8-45BE-A876-516C24CEF8F5}"/>
              </a:ext>
            </a:extLst>
          </p:cNvPr>
          <p:cNvSpPr>
            <a:spLocks noGrp="1"/>
          </p:cNvSpPr>
          <p:nvPr>
            <p:ph type="subTitle" idx="1"/>
          </p:nvPr>
        </p:nvSpPr>
        <p:spPr>
          <a:xfrm>
            <a:off x="3708002" y="2490382"/>
            <a:ext cx="4895983" cy="1810155"/>
          </a:xfrm>
        </p:spPr>
        <p:txBody>
          <a:bodyPr>
            <a:normAutofit/>
          </a:bodyPr>
          <a:lstStyle>
            <a:lvl1pPr marL="0" indent="0" algn="r">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dirty="0"/>
          </a:p>
        </p:txBody>
      </p:sp>
      <p:sp>
        <p:nvSpPr>
          <p:cNvPr id="9" name="Plassholder for bunntekst 4">
            <a:extLst>
              <a:ext uri="{FF2B5EF4-FFF2-40B4-BE49-F238E27FC236}">
                <a16:creationId xmlns:a16="http://schemas.microsoft.com/office/drawing/2014/main" id="{128AE74A-7C38-4917-AE8A-1C1EF2A47115}"/>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1" name="Plassholder for lysbildenummer 5">
            <a:extLst>
              <a:ext uri="{FF2B5EF4-FFF2-40B4-BE49-F238E27FC236}">
                <a16:creationId xmlns:a16="http://schemas.microsoft.com/office/drawing/2014/main" id="{9B940610-DFC7-49F9-98D7-C748F017721F}"/>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2" name="Plassholder for dato 3">
            <a:extLst>
              <a:ext uri="{FF2B5EF4-FFF2-40B4-BE49-F238E27FC236}">
                <a16:creationId xmlns:a16="http://schemas.microsoft.com/office/drawing/2014/main" id="{FFB1A17A-5B54-4122-A92A-F41D0AC5B0CE}"/>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17.11.2022</a:t>
            </a:fld>
            <a:endParaRPr lang="en-GB" dirty="0"/>
          </a:p>
        </p:txBody>
      </p:sp>
      <p:sp>
        <p:nvSpPr>
          <p:cNvPr id="13" name="Rektangel 12">
            <a:extLst>
              <a:ext uri="{FF2B5EF4-FFF2-40B4-BE49-F238E27FC236}">
                <a16:creationId xmlns:a16="http://schemas.microsoft.com/office/drawing/2014/main" id="{ECE30397-2893-4751-BD16-7E7C18964945}"/>
              </a:ext>
            </a:extLst>
          </p:cNvPr>
          <p:cNvSpPr/>
          <p:nvPr userDrawn="1"/>
        </p:nvSpPr>
        <p:spPr>
          <a:xfrm>
            <a:off x="5723996" y="631760"/>
            <a:ext cx="2880254" cy="211203"/>
          </a:xfrm>
          <a:prstGeom prst="rect">
            <a:avLst/>
          </a:prstGeom>
        </p:spPr>
        <p:txBody>
          <a:bodyPr wrap="square" rIns="0" bIns="72000">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nb-NO" sz="600" b="1" kern="1200" dirty="0">
                <a:solidFill>
                  <a:schemeClr val="tx1"/>
                </a:solidFill>
                <a:latin typeface="+mj-lt"/>
                <a:ea typeface="Times New Roman" panose="02020603050405020304" pitchFamily="18" charset="0"/>
                <a:cs typeface="Arial" charset="0"/>
              </a:rPr>
              <a:t>NORWEGIAN POLICE SHARED SERVICES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ndard to-spalter (gradering)">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539750" y="844917"/>
            <a:ext cx="8064500" cy="578618"/>
          </a:xfrm>
        </p:spPr>
        <p:txBody>
          <a:bodyPr>
            <a:normAutofit/>
          </a:bodyPr>
          <a:lstStyle>
            <a:lvl1pPr>
              <a:defRPr sz="2000">
                <a:solidFill>
                  <a:schemeClr val="bg1"/>
                </a:solidFill>
              </a:defRPr>
            </a:lvl1pPr>
          </a:lstStyle>
          <a:p>
            <a:r>
              <a:rPr lang="nb-NO"/>
              <a:t>Klikk for å redigere tittelstil</a:t>
            </a:r>
            <a:endParaRPr lang="en-GB" dirty="0"/>
          </a:p>
        </p:txBody>
      </p:sp>
      <p:sp>
        <p:nvSpPr>
          <p:cNvPr id="3" name="Plassholder for innhold 2"/>
          <p:cNvSpPr>
            <a:spLocks noGrp="1"/>
          </p:cNvSpPr>
          <p:nvPr>
            <p:ph idx="1" hasCustomPrompt="1"/>
          </p:nvPr>
        </p:nvSpPr>
        <p:spPr>
          <a:xfrm>
            <a:off x="536966" y="1569002"/>
            <a:ext cx="3890572" cy="3163337"/>
          </a:xfrm>
        </p:spPr>
        <p:txBody>
          <a:bodyPr/>
          <a:lstStyle>
            <a:lvl1pP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8" name="Plassholder for innhold 7"/>
          <p:cNvSpPr>
            <a:spLocks noGrp="1"/>
          </p:cNvSpPr>
          <p:nvPr>
            <p:ph sz="quarter" idx="13" hasCustomPrompt="1"/>
          </p:nvPr>
        </p:nvSpPr>
        <p:spPr>
          <a:xfrm>
            <a:off x="4716463" y="1569002"/>
            <a:ext cx="3887787" cy="3163337"/>
          </a:xfrm>
        </p:spPr>
        <p:txBody>
          <a:bodyPr/>
          <a:lstStyle>
            <a:lvl1pP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12" name="Plassholder for bunntekst 4">
            <a:extLst>
              <a:ext uri="{FF2B5EF4-FFF2-40B4-BE49-F238E27FC236}">
                <a16:creationId xmlns:a16="http://schemas.microsoft.com/office/drawing/2014/main" id="{D78A9FA7-A7D4-4F16-8355-DEDBFCF4A4D0}"/>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68CD30B3-E201-498E-83FB-F48CF56D317B}"/>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89014381-71BE-414F-805A-83EBB09D3A58}"/>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17.11.2022</a:t>
            </a:fld>
            <a:endParaRPr lang="en-GB" dirty="0"/>
          </a:p>
        </p:txBody>
      </p:sp>
      <p:pic>
        <p:nvPicPr>
          <p:cNvPr id="10" name="Bilde 9">
            <a:extLst>
              <a:ext uri="{FF2B5EF4-FFF2-40B4-BE49-F238E27FC236}">
                <a16:creationId xmlns:a16="http://schemas.microsoft.com/office/drawing/2014/main" id="{07BE93B7-27E1-403D-9C5E-049E1E9C70EC}"/>
              </a:ext>
            </a:extLst>
          </p:cNvPr>
          <p:cNvPicPr>
            <a:picLocks noChangeAspect="1"/>
          </p:cNvPicPr>
          <p:nvPr userDrawn="1"/>
        </p:nvPicPr>
        <p:blipFill>
          <a:blip r:embed="rId2"/>
          <a:stretch>
            <a:fillRect/>
          </a:stretch>
        </p:blipFill>
        <p:spPr>
          <a:xfrm>
            <a:off x="190800" y="223200"/>
            <a:ext cx="1312432" cy="338399"/>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tandard to-spalter (mørk)">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539750" y="844917"/>
            <a:ext cx="8064500" cy="578618"/>
          </a:xfrm>
        </p:spPr>
        <p:txBody>
          <a:bodyPr>
            <a:normAutofit/>
          </a:bodyPr>
          <a:lstStyle>
            <a:lvl1pPr>
              <a:defRPr sz="2000">
                <a:solidFill>
                  <a:schemeClr val="bg1"/>
                </a:solidFill>
              </a:defRPr>
            </a:lvl1pPr>
          </a:lstStyle>
          <a:p>
            <a:r>
              <a:rPr lang="nb-NO"/>
              <a:t>Klikk for å redigere tittelstil</a:t>
            </a:r>
            <a:endParaRPr lang="en-GB" dirty="0"/>
          </a:p>
        </p:txBody>
      </p:sp>
      <p:sp>
        <p:nvSpPr>
          <p:cNvPr id="3" name="Plassholder for innhold 2"/>
          <p:cNvSpPr>
            <a:spLocks noGrp="1"/>
          </p:cNvSpPr>
          <p:nvPr>
            <p:ph idx="1" hasCustomPrompt="1"/>
          </p:nvPr>
        </p:nvSpPr>
        <p:spPr>
          <a:xfrm>
            <a:off x="536966" y="1569002"/>
            <a:ext cx="3890572" cy="3163337"/>
          </a:xfrm>
        </p:spPr>
        <p:txBody>
          <a:bodyPr/>
          <a:lstStyle>
            <a:lvl1pP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8" name="Plassholder for innhold 7"/>
          <p:cNvSpPr>
            <a:spLocks noGrp="1"/>
          </p:cNvSpPr>
          <p:nvPr>
            <p:ph sz="quarter" idx="13" hasCustomPrompt="1"/>
          </p:nvPr>
        </p:nvSpPr>
        <p:spPr>
          <a:xfrm>
            <a:off x="4716463" y="1569002"/>
            <a:ext cx="3887787" cy="3163337"/>
          </a:xfrm>
        </p:spPr>
        <p:txBody>
          <a:bodyPr/>
          <a:lstStyle>
            <a:lvl1pP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12" name="Plassholder for bunntekst 4">
            <a:extLst>
              <a:ext uri="{FF2B5EF4-FFF2-40B4-BE49-F238E27FC236}">
                <a16:creationId xmlns:a16="http://schemas.microsoft.com/office/drawing/2014/main" id="{D78A9FA7-A7D4-4F16-8355-DEDBFCF4A4D0}"/>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68CD30B3-E201-498E-83FB-F48CF56D317B}"/>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89014381-71BE-414F-805A-83EBB09D3A58}"/>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17.11.2022</a:t>
            </a:fld>
            <a:endParaRPr lang="en-GB" dirty="0"/>
          </a:p>
        </p:txBody>
      </p:sp>
      <p:pic>
        <p:nvPicPr>
          <p:cNvPr id="10" name="Bilde 9">
            <a:extLst>
              <a:ext uri="{FF2B5EF4-FFF2-40B4-BE49-F238E27FC236}">
                <a16:creationId xmlns:a16="http://schemas.microsoft.com/office/drawing/2014/main" id="{52745274-FE73-41EE-B502-42BE09C9C8A5}"/>
              </a:ext>
            </a:extLst>
          </p:cNvPr>
          <p:cNvPicPr>
            <a:picLocks noChangeAspect="1"/>
          </p:cNvPicPr>
          <p:nvPr userDrawn="1"/>
        </p:nvPicPr>
        <p:blipFill>
          <a:blip r:embed="rId2"/>
          <a:stretch>
            <a:fillRect/>
          </a:stretch>
        </p:blipFill>
        <p:spPr>
          <a:xfrm>
            <a:off x="190800" y="223200"/>
            <a:ext cx="1312432" cy="338399"/>
          </a:xfrm>
          <a:prstGeom prst="rect">
            <a:avLst/>
          </a:prstGeom>
        </p:spPr>
      </p:pic>
    </p:spTree>
    <p:extLst>
      <p:ext uri="{BB962C8B-B14F-4D97-AF65-F5344CB8AC3E}">
        <p14:creationId xmlns:p14="http://schemas.microsoft.com/office/powerpoint/2010/main" val="15726400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tel (hvit)">
    <p:spTree>
      <p:nvGrpSpPr>
        <p:cNvPr id="1" name=""/>
        <p:cNvGrpSpPr/>
        <p:nvPr/>
      </p:nvGrpSpPr>
      <p:grpSpPr>
        <a:xfrm>
          <a:off x="0" y="0"/>
          <a:ext cx="0" cy="0"/>
          <a:chOff x="0" y="0"/>
          <a:chExt cx="0" cy="0"/>
        </a:xfrm>
      </p:grpSpPr>
      <p:sp>
        <p:nvSpPr>
          <p:cNvPr id="2" name="Tittel 1"/>
          <p:cNvSpPr>
            <a:spLocks noGrp="1"/>
          </p:cNvSpPr>
          <p:nvPr>
            <p:ph type="title"/>
          </p:nvPr>
        </p:nvSpPr>
        <p:spPr>
          <a:xfrm>
            <a:off x="539750" y="842963"/>
            <a:ext cx="8064500" cy="579600"/>
          </a:xfrm>
        </p:spPr>
        <p:txBody>
          <a:bodyPr/>
          <a:lstStyle/>
          <a:p>
            <a:r>
              <a:rPr lang="nb-NO"/>
              <a:t>Klikk for å redigere tittelstil</a:t>
            </a:r>
            <a:endParaRPr lang="en-GB" dirty="0"/>
          </a:p>
        </p:txBody>
      </p:sp>
      <p:sp>
        <p:nvSpPr>
          <p:cNvPr id="13" name="Plassholder for bunntekst 4">
            <a:extLst>
              <a:ext uri="{FF2B5EF4-FFF2-40B4-BE49-F238E27FC236}">
                <a16:creationId xmlns:a16="http://schemas.microsoft.com/office/drawing/2014/main" id="{69EDFFDD-D0ED-47EB-999B-BBA6D6F65650}"/>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4" name="Plassholder for lysbildenummer 5">
            <a:extLst>
              <a:ext uri="{FF2B5EF4-FFF2-40B4-BE49-F238E27FC236}">
                <a16:creationId xmlns:a16="http://schemas.microsoft.com/office/drawing/2014/main" id="{E78C325C-A7D5-486F-86DF-4184D5FF463C}"/>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5" name="Plassholder for dato 3">
            <a:extLst>
              <a:ext uri="{FF2B5EF4-FFF2-40B4-BE49-F238E27FC236}">
                <a16:creationId xmlns:a16="http://schemas.microsoft.com/office/drawing/2014/main" id="{DAB769AD-7851-4B26-B3B3-6AE6BCB3E51B}"/>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17.11.2022</a:t>
            </a:fld>
            <a:endParaRPr lang="en-GB"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tel (gradering)">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539750" y="857561"/>
            <a:ext cx="8064500" cy="562193"/>
          </a:xfrm>
        </p:spPr>
        <p:txBody>
          <a:bodyPr>
            <a:normAutofit/>
          </a:bodyPr>
          <a:lstStyle>
            <a:lvl1pPr>
              <a:defRPr sz="2000">
                <a:solidFill>
                  <a:schemeClr val="bg1"/>
                </a:solidFill>
              </a:defRPr>
            </a:lvl1pPr>
          </a:lstStyle>
          <a:p>
            <a:r>
              <a:rPr lang="nb-NO"/>
              <a:t>Klikk for å redigere tittelstil</a:t>
            </a:r>
            <a:endParaRPr lang="en-GB" dirty="0"/>
          </a:p>
        </p:txBody>
      </p:sp>
      <p:sp>
        <p:nvSpPr>
          <p:cNvPr id="10" name="Plassholder for bunntekst 4">
            <a:extLst>
              <a:ext uri="{FF2B5EF4-FFF2-40B4-BE49-F238E27FC236}">
                <a16:creationId xmlns:a16="http://schemas.microsoft.com/office/drawing/2014/main" id="{AA6E7EC5-0626-4594-9355-9E460FA021D2}"/>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1" name="Plassholder for lysbildenummer 5">
            <a:extLst>
              <a:ext uri="{FF2B5EF4-FFF2-40B4-BE49-F238E27FC236}">
                <a16:creationId xmlns:a16="http://schemas.microsoft.com/office/drawing/2014/main" id="{A8E4A7E8-933D-4A49-8124-2C74B73CCD62}"/>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2" name="Plassholder for dato 3">
            <a:extLst>
              <a:ext uri="{FF2B5EF4-FFF2-40B4-BE49-F238E27FC236}">
                <a16:creationId xmlns:a16="http://schemas.microsoft.com/office/drawing/2014/main" id="{1AFE8E02-CC6F-434A-BCB5-5A512765F20B}"/>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17.11.2022</a:t>
            </a:fld>
            <a:endParaRPr lang="en-GB" dirty="0"/>
          </a:p>
        </p:txBody>
      </p:sp>
      <p:pic>
        <p:nvPicPr>
          <p:cNvPr id="8" name="Bilde 7">
            <a:extLst>
              <a:ext uri="{FF2B5EF4-FFF2-40B4-BE49-F238E27FC236}">
                <a16:creationId xmlns:a16="http://schemas.microsoft.com/office/drawing/2014/main" id="{4D170C33-1EFE-4DB7-A938-1830108CAE6D}"/>
              </a:ext>
            </a:extLst>
          </p:cNvPr>
          <p:cNvPicPr>
            <a:picLocks noChangeAspect="1"/>
          </p:cNvPicPr>
          <p:nvPr userDrawn="1"/>
        </p:nvPicPr>
        <p:blipFill>
          <a:blip r:embed="rId2"/>
          <a:stretch>
            <a:fillRect/>
          </a:stretch>
        </p:blipFill>
        <p:spPr>
          <a:xfrm>
            <a:off x="190800" y="223200"/>
            <a:ext cx="1312432" cy="338399"/>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tel (mørk)">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539750" y="857561"/>
            <a:ext cx="8064500" cy="562193"/>
          </a:xfrm>
        </p:spPr>
        <p:txBody>
          <a:bodyPr>
            <a:normAutofit/>
          </a:bodyPr>
          <a:lstStyle>
            <a:lvl1pPr>
              <a:defRPr sz="2000">
                <a:solidFill>
                  <a:schemeClr val="bg1"/>
                </a:solidFill>
              </a:defRPr>
            </a:lvl1pPr>
          </a:lstStyle>
          <a:p>
            <a:r>
              <a:rPr lang="nb-NO"/>
              <a:t>Klikk for å redigere tittelstil</a:t>
            </a:r>
            <a:endParaRPr lang="en-GB" dirty="0"/>
          </a:p>
        </p:txBody>
      </p:sp>
      <p:sp>
        <p:nvSpPr>
          <p:cNvPr id="10" name="Plassholder for bunntekst 4">
            <a:extLst>
              <a:ext uri="{FF2B5EF4-FFF2-40B4-BE49-F238E27FC236}">
                <a16:creationId xmlns:a16="http://schemas.microsoft.com/office/drawing/2014/main" id="{AA6E7EC5-0626-4594-9355-9E460FA021D2}"/>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1" name="Plassholder for lysbildenummer 5">
            <a:extLst>
              <a:ext uri="{FF2B5EF4-FFF2-40B4-BE49-F238E27FC236}">
                <a16:creationId xmlns:a16="http://schemas.microsoft.com/office/drawing/2014/main" id="{A8E4A7E8-933D-4A49-8124-2C74B73CCD62}"/>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2" name="Plassholder for dato 3">
            <a:extLst>
              <a:ext uri="{FF2B5EF4-FFF2-40B4-BE49-F238E27FC236}">
                <a16:creationId xmlns:a16="http://schemas.microsoft.com/office/drawing/2014/main" id="{1AFE8E02-CC6F-434A-BCB5-5A512765F20B}"/>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17.11.2022</a:t>
            </a:fld>
            <a:endParaRPr lang="en-GB" dirty="0"/>
          </a:p>
        </p:txBody>
      </p:sp>
      <p:pic>
        <p:nvPicPr>
          <p:cNvPr id="8" name="Bilde 7">
            <a:extLst>
              <a:ext uri="{FF2B5EF4-FFF2-40B4-BE49-F238E27FC236}">
                <a16:creationId xmlns:a16="http://schemas.microsoft.com/office/drawing/2014/main" id="{8F1BAEC1-7EE6-4E09-97A2-BAAF36A9BB2E}"/>
              </a:ext>
            </a:extLst>
          </p:cNvPr>
          <p:cNvPicPr>
            <a:picLocks noChangeAspect="1"/>
          </p:cNvPicPr>
          <p:nvPr userDrawn="1"/>
        </p:nvPicPr>
        <p:blipFill>
          <a:blip r:embed="rId2"/>
          <a:stretch>
            <a:fillRect/>
          </a:stretch>
        </p:blipFill>
        <p:spPr>
          <a:xfrm>
            <a:off x="190800" y="223200"/>
            <a:ext cx="1312432" cy="338399"/>
          </a:xfrm>
          <a:prstGeom prst="rect">
            <a:avLst/>
          </a:prstGeom>
        </p:spPr>
      </p:pic>
    </p:spTree>
    <p:extLst>
      <p:ext uri="{BB962C8B-B14F-4D97-AF65-F5344CB8AC3E}">
        <p14:creationId xmlns:p14="http://schemas.microsoft.com/office/powerpoint/2010/main" val="37295830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om (hvit)">
    <p:spTree>
      <p:nvGrpSpPr>
        <p:cNvPr id="1" name=""/>
        <p:cNvGrpSpPr/>
        <p:nvPr/>
      </p:nvGrpSpPr>
      <p:grpSpPr>
        <a:xfrm>
          <a:off x="0" y="0"/>
          <a:ext cx="0" cy="0"/>
          <a:chOff x="0" y="0"/>
          <a:chExt cx="0" cy="0"/>
        </a:xfrm>
      </p:grpSpPr>
      <p:sp>
        <p:nvSpPr>
          <p:cNvPr id="7" name="Plassholder for bunntekst 4">
            <a:extLst>
              <a:ext uri="{FF2B5EF4-FFF2-40B4-BE49-F238E27FC236}">
                <a16:creationId xmlns:a16="http://schemas.microsoft.com/office/drawing/2014/main" id="{F473EDF2-4BF9-4CD1-A6FD-2936C2626AB7}"/>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8" name="Plassholder for lysbildenummer 5">
            <a:extLst>
              <a:ext uri="{FF2B5EF4-FFF2-40B4-BE49-F238E27FC236}">
                <a16:creationId xmlns:a16="http://schemas.microsoft.com/office/drawing/2014/main" id="{3FB8C90B-5C36-46B6-9FB6-3B5F161FF71B}"/>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9" name="Plassholder for dato 3">
            <a:extLst>
              <a:ext uri="{FF2B5EF4-FFF2-40B4-BE49-F238E27FC236}">
                <a16:creationId xmlns:a16="http://schemas.microsoft.com/office/drawing/2014/main" id="{993C6054-B029-4798-9DD3-2A6E990AFCAD}"/>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17.11.2022</a:t>
            </a:fld>
            <a:endParaRPr lang="en-GB"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om (gradering)">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10" name="Plassholder for bunntekst 4">
            <a:extLst>
              <a:ext uri="{FF2B5EF4-FFF2-40B4-BE49-F238E27FC236}">
                <a16:creationId xmlns:a16="http://schemas.microsoft.com/office/drawing/2014/main" id="{4F15E32F-B199-4D0B-B4C7-2DC041CCAD3C}"/>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1" name="Plassholder for lysbildenummer 5">
            <a:extLst>
              <a:ext uri="{FF2B5EF4-FFF2-40B4-BE49-F238E27FC236}">
                <a16:creationId xmlns:a16="http://schemas.microsoft.com/office/drawing/2014/main" id="{B9B0F3F1-89C9-45F9-9A7B-27E3B1F6E98C}"/>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2" name="Plassholder for dato 3">
            <a:extLst>
              <a:ext uri="{FF2B5EF4-FFF2-40B4-BE49-F238E27FC236}">
                <a16:creationId xmlns:a16="http://schemas.microsoft.com/office/drawing/2014/main" id="{623DFDB6-BF8B-495D-9DEC-8BF134BFC60B}"/>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17.11.2022</a:t>
            </a:fld>
            <a:endParaRPr lang="en-GB" dirty="0"/>
          </a:p>
        </p:txBody>
      </p:sp>
      <p:pic>
        <p:nvPicPr>
          <p:cNvPr id="7" name="Bilde 6">
            <a:extLst>
              <a:ext uri="{FF2B5EF4-FFF2-40B4-BE49-F238E27FC236}">
                <a16:creationId xmlns:a16="http://schemas.microsoft.com/office/drawing/2014/main" id="{1A2595E7-8E5B-4B29-90BD-F8A1CFD28599}"/>
              </a:ext>
            </a:extLst>
          </p:cNvPr>
          <p:cNvPicPr>
            <a:picLocks noChangeAspect="1"/>
          </p:cNvPicPr>
          <p:nvPr userDrawn="1"/>
        </p:nvPicPr>
        <p:blipFill>
          <a:blip r:embed="rId2"/>
          <a:stretch>
            <a:fillRect/>
          </a:stretch>
        </p:blipFill>
        <p:spPr>
          <a:xfrm>
            <a:off x="190800" y="223200"/>
            <a:ext cx="1312432" cy="338399"/>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om (mørk)">
    <p:bg>
      <p:bgPr>
        <a:solidFill>
          <a:schemeClr val="tx1"/>
        </a:solidFill>
        <a:effectLst/>
      </p:bgPr>
    </p:bg>
    <p:spTree>
      <p:nvGrpSpPr>
        <p:cNvPr id="1" name=""/>
        <p:cNvGrpSpPr/>
        <p:nvPr/>
      </p:nvGrpSpPr>
      <p:grpSpPr>
        <a:xfrm>
          <a:off x="0" y="0"/>
          <a:ext cx="0" cy="0"/>
          <a:chOff x="0" y="0"/>
          <a:chExt cx="0" cy="0"/>
        </a:xfrm>
      </p:grpSpPr>
      <p:sp>
        <p:nvSpPr>
          <p:cNvPr id="10" name="Plassholder for bunntekst 4">
            <a:extLst>
              <a:ext uri="{FF2B5EF4-FFF2-40B4-BE49-F238E27FC236}">
                <a16:creationId xmlns:a16="http://schemas.microsoft.com/office/drawing/2014/main" id="{4F15E32F-B199-4D0B-B4C7-2DC041CCAD3C}"/>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1" name="Plassholder for lysbildenummer 5">
            <a:extLst>
              <a:ext uri="{FF2B5EF4-FFF2-40B4-BE49-F238E27FC236}">
                <a16:creationId xmlns:a16="http://schemas.microsoft.com/office/drawing/2014/main" id="{B9B0F3F1-89C9-45F9-9A7B-27E3B1F6E98C}"/>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2" name="Plassholder for dato 3">
            <a:extLst>
              <a:ext uri="{FF2B5EF4-FFF2-40B4-BE49-F238E27FC236}">
                <a16:creationId xmlns:a16="http://schemas.microsoft.com/office/drawing/2014/main" id="{623DFDB6-BF8B-495D-9DEC-8BF134BFC60B}"/>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17.11.2022</a:t>
            </a:fld>
            <a:endParaRPr lang="en-GB" dirty="0"/>
          </a:p>
        </p:txBody>
      </p:sp>
      <p:pic>
        <p:nvPicPr>
          <p:cNvPr id="7" name="Bilde 6">
            <a:extLst>
              <a:ext uri="{FF2B5EF4-FFF2-40B4-BE49-F238E27FC236}">
                <a16:creationId xmlns:a16="http://schemas.microsoft.com/office/drawing/2014/main" id="{E805903B-C7D5-4C80-AADC-9188537E3AF8}"/>
              </a:ext>
            </a:extLst>
          </p:cNvPr>
          <p:cNvPicPr>
            <a:picLocks noChangeAspect="1"/>
          </p:cNvPicPr>
          <p:nvPr userDrawn="1"/>
        </p:nvPicPr>
        <p:blipFill>
          <a:blip r:embed="rId2"/>
          <a:stretch>
            <a:fillRect/>
          </a:stretch>
        </p:blipFill>
        <p:spPr>
          <a:xfrm>
            <a:off x="190800" y="223200"/>
            <a:ext cx="1312432" cy="338399"/>
          </a:xfrm>
          <a:prstGeom prst="rect">
            <a:avLst/>
          </a:prstGeom>
        </p:spPr>
      </p:pic>
    </p:spTree>
    <p:extLst>
      <p:ext uri="{BB962C8B-B14F-4D97-AF65-F5344CB8AC3E}">
        <p14:creationId xmlns:p14="http://schemas.microsoft.com/office/powerpoint/2010/main" val="27287822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lde med tekst">
    <p:spTree>
      <p:nvGrpSpPr>
        <p:cNvPr id="1" name=""/>
        <p:cNvGrpSpPr/>
        <p:nvPr/>
      </p:nvGrpSpPr>
      <p:grpSpPr>
        <a:xfrm>
          <a:off x="0" y="0"/>
          <a:ext cx="0" cy="0"/>
          <a:chOff x="0" y="0"/>
          <a:chExt cx="0" cy="0"/>
        </a:xfrm>
      </p:grpSpPr>
      <p:sp>
        <p:nvSpPr>
          <p:cNvPr id="7" name="Picture Placeholder 10"/>
          <p:cNvSpPr>
            <a:spLocks noGrp="1"/>
          </p:cNvSpPr>
          <p:nvPr>
            <p:ph type="pic" sz="quarter" idx="13"/>
          </p:nvPr>
        </p:nvSpPr>
        <p:spPr>
          <a:xfrm>
            <a:off x="1" y="842963"/>
            <a:ext cx="9143999" cy="3889376"/>
          </a:xfrm>
          <a:prstGeom prst="rect">
            <a:avLst/>
          </a:prstGeom>
          <a:solidFill>
            <a:schemeClr val="bg2"/>
          </a:solidFill>
        </p:spPr>
        <p:txBody>
          <a:bodyPr/>
          <a:lstStyle>
            <a:lvl1pPr marL="0" indent="0" algn="ctr">
              <a:buNone/>
              <a:defRPr>
                <a:solidFill>
                  <a:schemeClr val="tx1"/>
                </a:solidFill>
              </a:defRPr>
            </a:lvl1pPr>
          </a:lstStyle>
          <a:p>
            <a:r>
              <a:rPr lang="nb-NO" noProof="0" dirty="0"/>
              <a:t>Klikk på ikonet for å legge til et bilde</a:t>
            </a:r>
          </a:p>
        </p:txBody>
      </p:sp>
      <p:sp>
        <p:nvSpPr>
          <p:cNvPr id="8" name="Title 1"/>
          <p:cNvSpPr>
            <a:spLocks noGrp="1"/>
          </p:cNvSpPr>
          <p:nvPr>
            <p:ph type="title" hasCustomPrompt="1"/>
          </p:nvPr>
        </p:nvSpPr>
        <p:spPr>
          <a:xfrm>
            <a:off x="-1" y="1419225"/>
            <a:ext cx="9144001" cy="864526"/>
          </a:xfrm>
          <a:prstGeom prst="rect">
            <a:avLst/>
          </a:prstGeom>
          <a:noFill/>
        </p:spPr>
        <p:txBody>
          <a:bodyPr wrap="square" tIns="360000" bIns="360000" anchor="ctr">
            <a:noAutofit/>
          </a:bodyPr>
          <a:lstStyle>
            <a:lvl1pPr algn="ctr">
              <a:defRPr sz="2000" b="1" baseline="0">
                <a:solidFill>
                  <a:schemeClr val="tx1"/>
                </a:solidFill>
              </a:defRPr>
            </a:lvl1pPr>
          </a:lstStyle>
          <a:p>
            <a:r>
              <a:rPr lang="nb-NO" noProof="0" dirty="0"/>
              <a:t>Rediger for å legge til tekst</a:t>
            </a:r>
          </a:p>
        </p:txBody>
      </p:sp>
      <p:sp>
        <p:nvSpPr>
          <p:cNvPr id="12" name="Plassholder for bunntekst 4">
            <a:extLst>
              <a:ext uri="{FF2B5EF4-FFF2-40B4-BE49-F238E27FC236}">
                <a16:creationId xmlns:a16="http://schemas.microsoft.com/office/drawing/2014/main" id="{ABF2C42B-D4FB-4975-8F0D-BFC309176E4A}"/>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96095BD4-5691-4E16-A5E0-1560CCD49839}"/>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0F606A52-D097-40B7-A6B0-B247912908E6}"/>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17.11.2022</a:t>
            </a:fld>
            <a:endParaRPr lang="en-GB"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tat (hvit)">
    <p:spTree>
      <p:nvGrpSpPr>
        <p:cNvPr id="1" name=""/>
        <p:cNvGrpSpPr/>
        <p:nvPr/>
      </p:nvGrpSpPr>
      <p:grpSpPr>
        <a:xfrm>
          <a:off x="0" y="0"/>
          <a:ext cx="0" cy="0"/>
          <a:chOff x="0" y="0"/>
          <a:chExt cx="0" cy="0"/>
        </a:xfrm>
      </p:grpSpPr>
      <p:sp>
        <p:nvSpPr>
          <p:cNvPr id="4" name="Plassholder for innhold 3"/>
          <p:cNvSpPr>
            <a:spLocks noGrp="1"/>
          </p:cNvSpPr>
          <p:nvPr>
            <p:ph sz="quarter" idx="13" hasCustomPrompt="1"/>
          </p:nvPr>
        </p:nvSpPr>
        <p:spPr>
          <a:xfrm>
            <a:off x="1116011" y="1419225"/>
            <a:ext cx="6907755" cy="1728523"/>
          </a:xfrm>
        </p:spPr>
        <p:txBody>
          <a:bodyPr anchor="b" anchorCtr="0">
            <a:normAutofit/>
          </a:bodyPr>
          <a:lstStyle>
            <a:lvl1pPr marL="0" indent="0" algn="ctr">
              <a:lnSpc>
                <a:spcPct val="100000"/>
              </a:lnSpc>
              <a:buNone/>
              <a:defRPr sz="2000" b="1"/>
            </a:lvl1pPr>
          </a:lstStyle>
          <a:p>
            <a:pPr lvl="0"/>
            <a:r>
              <a:rPr lang="nb-NO" dirty="0"/>
              <a:t>«Rediger for å legge til sitat»</a:t>
            </a:r>
            <a:endParaRPr lang="en-GB" dirty="0"/>
          </a:p>
        </p:txBody>
      </p:sp>
      <p:sp>
        <p:nvSpPr>
          <p:cNvPr id="6" name="Plassholder for innhold 5"/>
          <p:cNvSpPr>
            <a:spLocks noGrp="1"/>
          </p:cNvSpPr>
          <p:nvPr>
            <p:ph sz="quarter" idx="14" hasCustomPrompt="1"/>
          </p:nvPr>
        </p:nvSpPr>
        <p:spPr>
          <a:xfrm>
            <a:off x="1116011" y="3435747"/>
            <a:ext cx="6911977" cy="864790"/>
          </a:xfrm>
        </p:spPr>
        <p:txBody>
          <a:bodyPr>
            <a:normAutofit/>
          </a:bodyPr>
          <a:lstStyle>
            <a:lvl1pPr marL="0" indent="0" algn="ctr">
              <a:buNone/>
              <a:defRPr sz="1100"/>
            </a:lvl1pPr>
          </a:lstStyle>
          <a:p>
            <a:pPr lvl="0"/>
            <a:r>
              <a:rPr lang="nb-NO" dirty="0"/>
              <a:t>Rediger for å legge kilde</a:t>
            </a:r>
            <a:endParaRPr lang="en-GB" dirty="0"/>
          </a:p>
        </p:txBody>
      </p:sp>
      <p:sp>
        <p:nvSpPr>
          <p:cNvPr id="13" name="Plassholder for bunntekst 4">
            <a:extLst>
              <a:ext uri="{FF2B5EF4-FFF2-40B4-BE49-F238E27FC236}">
                <a16:creationId xmlns:a16="http://schemas.microsoft.com/office/drawing/2014/main" id="{B6F6A0A0-65AB-42AE-84E7-C90B128E8208}"/>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4" name="Plassholder for lysbildenummer 5">
            <a:extLst>
              <a:ext uri="{FF2B5EF4-FFF2-40B4-BE49-F238E27FC236}">
                <a16:creationId xmlns:a16="http://schemas.microsoft.com/office/drawing/2014/main" id="{F417AF7F-8319-4BA6-92F1-109CDAC2B995}"/>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5" name="Plassholder for dato 3">
            <a:extLst>
              <a:ext uri="{FF2B5EF4-FFF2-40B4-BE49-F238E27FC236}">
                <a16:creationId xmlns:a16="http://schemas.microsoft.com/office/drawing/2014/main" id="{6CF08D2B-9038-4DB2-86B1-659E76809AB1}"/>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17.11.2022</a:t>
            </a:fld>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Forside – sjekk">
    <p:spTree>
      <p:nvGrpSpPr>
        <p:cNvPr id="1" name=""/>
        <p:cNvGrpSpPr/>
        <p:nvPr/>
      </p:nvGrpSpPr>
      <p:grpSpPr>
        <a:xfrm>
          <a:off x="0" y="0"/>
          <a:ext cx="0" cy="0"/>
          <a:chOff x="0" y="0"/>
          <a:chExt cx="0" cy="0"/>
        </a:xfrm>
      </p:grpSpPr>
      <p:pic>
        <p:nvPicPr>
          <p:cNvPr id="7" name="Bilde 6"/>
          <p:cNvPicPr>
            <a:picLocks noChangeAspect="1"/>
          </p:cNvPicPr>
          <p:nvPr userDrawn="1"/>
        </p:nvPicPr>
        <p:blipFill rotWithShape="1">
          <a:blip r:embed="rId2"/>
          <a:srcRect t="22108"/>
          <a:stretch/>
        </p:blipFill>
        <p:spPr>
          <a:xfrm>
            <a:off x="1" y="843756"/>
            <a:ext cx="7488436" cy="3888582"/>
          </a:xfrm>
          <a:prstGeom prst="rect">
            <a:avLst/>
          </a:prstGeom>
        </p:spPr>
      </p:pic>
      <p:sp>
        <p:nvSpPr>
          <p:cNvPr id="11" name="Rektangel 10">
            <a:extLst>
              <a:ext uri="{FF2B5EF4-FFF2-40B4-BE49-F238E27FC236}">
                <a16:creationId xmlns:a16="http://schemas.microsoft.com/office/drawing/2014/main" id="{4C94F950-29E0-40D5-9456-74EB96C243E5}"/>
              </a:ext>
            </a:extLst>
          </p:cNvPr>
          <p:cNvSpPr/>
          <p:nvPr userDrawn="1"/>
        </p:nvSpPr>
        <p:spPr>
          <a:xfrm rot="10800000">
            <a:off x="-3" y="843756"/>
            <a:ext cx="9144001" cy="3888581"/>
          </a:xfrm>
          <a:prstGeom prst="rect">
            <a:avLst/>
          </a:prstGeom>
          <a:gradFill flip="none" rotWithShape="1">
            <a:gsLst>
              <a:gs pos="0">
                <a:schemeClr val="tx1">
                  <a:alpha val="7000"/>
                  <a:lumMod val="0"/>
                </a:schemeClr>
              </a:gs>
              <a:gs pos="35000">
                <a:schemeClr val="tx1">
                  <a:lumMod val="0"/>
                  <a:alpha val="0"/>
                </a:schemeClr>
              </a:gs>
              <a:gs pos="56000">
                <a:schemeClr val="tx1">
                  <a:alpha val="88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3" name="Rektangel 12">
            <a:extLst>
              <a:ext uri="{FF2B5EF4-FFF2-40B4-BE49-F238E27FC236}">
                <a16:creationId xmlns:a16="http://schemas.microsoft.com/office/drawing/2014/main" id="{BC7121A9-E84A-4726-A02D-C87FD60E1A3B}"/>
              </a:ext>
            </a:extLst>
          </p:cNvPr>
          <p:cNvSpPr/>
          <p:nvPr userDrawn="1"/>
        </p:nvSpPr>
        <p:spPr>
          <a:xfrm rot="10800000">
            <a:off x="-4" y="843756"/>
            <a:ext cx="9144001" cy="3888582"/>
          </a:xfrm>
          <a:prstGeom prst="rect">
            <a:avLst/>
          </a:prstGeom>
          <a:gradFill flip="none" rotWithShape="1">
            <a:gsLst>
              <a:gs pos="0">
                <a:schemeClr val="tx1">
                  <a:alpha val="7000"/>
                  <a:lumMod val="0"/>
                </a:schemeClr>
              </a:gs>
              <a:gs pos="35000">
                <a:schemeClr val="tx1">
                  <a:lumMod val="0"/>
                  <a:alpha val="0"/>
                </a:schemeClr>
              </a:gs>
              <a:gs pos="56000">
                <a:schemeClr val="tx1">
                  <a:alpha val="88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15" name="Bilde 14">
            <a:extLst>
              <a:ext uri="{FF2B5EF4-FFF2-40B4-BE49-F238E27FC236}">
                <a16:creationId xmlns:a16="http://schemas.microsoft.com/office/drawing/2014/main" id="{AA80F646-8BB1-4F03-8D8D-31703E9C03A3}"/>
              </a:ext>
            </a:extLst>
          </p:cNvPr>
          <p:cNvPicPr>
            <a:picLocks noChangeAspect="1"/>
          </p:cNvPicPr>
          <p:nvPr userDrawn="1"/>
        </p:nvPicPr>
        <p:blipFill>
          <a:blip r:embed="rId3"/>
          <a:stretch>
            <a:fillRect/>
          </a:stretch>
        </p:blipFill>
        <p:spPr>
          <a:xfrm>
            <a:off x="0" y="842963"/>
            <a:ext cx="9144000" cy="57091"/>
          </a:xfrm>
          <a:prstGeom prst="rect">
            <a:avLst/>
          </a:prstGeom>
        </p:spPr>
      </p:pic>
      <p:sp>
        <p:nvSpPr>
          <p:cNvPr id="23" name="Plassholder for bunntekst 4">
            <a:extLst>
              <a:ext uri="{FF2B5EF4-FFF2-40B4-BE49-F238E27FC236}">
                <a16:creationId xmlns:a16="http://schemas.microsoft.com/office/drawing/2014/main" id="{460D9DD0-47D6-4BC1-9602-6CEE3EF5184F}"/>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24" name="Plassholder for lysbildenummer 5">
            <a:extLst>
              <a:ext uri="{FF2B5EF4-FFF2-40B4-BE49-F238E27FC236}">
                <a16:creationId xmlns:a16="http://schemas.microsoft.com/office/drawing/2014/main" id="{0AB3B823-8003-411B-B448-E72DC75BCA41}"/>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5" name="Plassholder for dato 3">
            <a:extLst>
              <a:ext uri="{FF2B5EF4-FFF2-40B4-BE49-F238E27FC236}">
                <a16:creationId xmlns:a16="http://schemas.microsoft.com/office/drawing/2014/main" id="{0E44960D-8171-436A-BDCB-E46249E2D752}"/>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17.11.2022</a:t>
            </a:fld>
            <a:endParaRPr lang="en-GB" dirty="0"/>
          </a:p>
        </p:txBody>
      </p:sp>
      <p:sp>
        <p:nvSpPr>
          <p:cNvPr id="26" name="Tittel 1">
            <a:extLst>
              <a:ext uri="{FF2B5EF4-FFF2-40B4-BE49-F238E27FC236}">
                <a16:creationId xmlns:a16="http://schemas.microsoft.com/office/drawing/2014/main" id="{822F913D-4ACB-48F4-931F-161D2E3E338C}"/>
              </a:ext>
            </a:extLst>
          </p:cNvPr>
          <p:cNvSpPr>
            <a:spLocks noGrp="1"/>
          </p:cNvSpPr>
          <p:nvPr>
            <p:ph type="ctrTitle" hasCustomPrompt="1"/>
          </p:nvPr>
        </p:nvSpPr>
        <p:spPr>
          <a:xfrm>
            <a:off x="3708002" y="1419225"/>
            <a:ext cx="4896247" cy="911656"/>
          </a:xfrm>
        </p:spPr>
        <p:txBody>
          <a:bodyPr anchor="b">
            <a:normAutofit/>
          </a:bodyPr>
          <a:lstStyle>
            <a:lvl1pPr algn="r">
              <a:defRPr sz="3000">
                <a:solidFill>
                  <a:schemeClr val="bg1"/>
                </a:solidFill>
              </a:defRPr>
            </a:lvl1pPr>
          </a:lstStyle>
          <a:p>
            <a:r>
              <a:rPr lang="nb-NO" dirty="0"/>
              <a:t>Klikk for å </a:t>
            </a:r>
            <a:br>
              <a:rPr lang="nb-NO" dirty="0"/>
            </a:br>
            <a:r>
              <a:rPr lang="nb-NO" dirty="0"/>
              <a:t>redigere tittel</a:t>
            </a:r>
            <a:endParaRPr lang="en-GB" dirty="0"/>
          </a:p>
        </p:txBody>
      </p:sp>
      <p:sp>
        <p:nvSpPr>
          <p:cNvPr id="27" name="Undertittel 2">
            <a:extLst>
              <a:ext uri="{FF2B5EF4-FFF2-40B4-BE49-F238E27FC236}">
                <a16:creationId xmlns:a16="http://schemas.microsoft.com/office/drawing/2014/main" id="{35C8921B-0855-41F1-934D-7632DE3A5892}"/>
              </a:ext>
            </a:extLst>
          </p:cNvPr>
          <p:cNvSpPr>
            <a:spLocks noGrp="1"/>
          </p:cNvSpPr>
          <p:nvPr>
            <p:ph type="subTitle" idx="1"/>
          </p:nvPr>
        </p:nvSpPr>
        <p:spPr>
          <a:xfrm>
            <a:off x="3708002" y="2490382"/>
            <a:ext cx="4895983" cy="1810155"/>
          </a:xfrm>
        </p:spPr>
        <p:txBody>
          <a:bodyPr wrap="square">
            <a:normAutofit/>
          </a:bodyPr>
          <a:lstStyle>
            <a:lvl1pPr marL="0" indent="0" algn="r">
              <a:buNone/>
              <a:defRPr sz="1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dirty="0"/>
          </a:p>
        </p:txBody>
      </p:sp>
      <p:sp>
        <p:nvSpPr>
          <p:cNvPr id="14" name="Rektangel 13">
            <a:extLst>
              <a:ext uri="{FF2B5EF4-FFF2-40B4-BE49-F238E27FC236}">
                <a16:creationId xmlns:a16="http://schemas.microsoft.com/office/drawing/2014/main" id="{2CA320D7-2214-44F5-942E-C886D4B8DA62}"/>
              </a:ext>
            </a:extLst>
          </p:cNvPr>
          <p:cNvSpPr/>
          <p:nvPr userDrawn="1"/>
        </p:nvSpPr>
        <p:spPr>
          <a:xfrm>
            <a:off x="5723996" y="631760"/>
            <a:ext cx="2880254" cy="211203"/>
          </a:xfrm>
          <a:prstGeom prst="rect">
            <a:avLst/>
          </a:prstGeom>
        </p:spPr>
        <p:txBody>
          <a:bodyPr wrap="square" rIns="0" bIns="72000">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nb-NO" sz="600" b="1" kern="1200" dirty="0">
                <a:solidFill>
                  <a:schemeClr val="tx1"/>
                </a:solidFill>
                <a:latin typeface="+mj-lt"/>
                <a:ea typeface="Times New Roman" panose="02020603050405020304" pitchFamily="18" charset="0"/>
                <a:cs typeface="Arial" charset="0"/>
              </a:rPr>
              <a:t>NORWEGIAN POLICE SHARED SERVICES</a:t>
            </a:r>
          </a:p>
        </p:txBody>
      </p:sp>
    </p:spTree>
    <p:extLst>
      <p:ext uri="{BB962C8B-B14F-4D97-AF65-F5344CB8AC3E}">
        <p14:creationId xmlns:p14="http://schemas.microsoft.com/office/powerpoint/2010/main" val="33418690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tat (gradering)">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14" name="Plassholder for bunntekst 4">
            <a:extLst>
              <a:ext uri="{FF2B5EF4-FFF2-40B4-BE49-F238E27FC236}">
                <a16:creationId xmlns:a16="http://schemas.microsoft.com/office/drawing/2014/main" id="{A750D4C3-4D22-4204-B891-0836F22355BF}"/>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5" name="Plassholder for lysbildenummer 5">
            <a:extLst>
              <a:ext uri="{FF2B5EF4-FFF2-40B4-BE49-F238E27FC236}">
                <a16:creationId xmlns:a16="http://schemas.microsoft.com/office/drawing/2014/main" id="{329D6334-5DD0-42B9-A18D-C5B27F383B10}"/>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6" name="Plassholder for dato 3">
            <a:extLst>
              <a:ext uri="{FF2B5EF4-FFF2-40B4-BE49-F238E27FC236}">
                <a16:creationId xmlns:a16="http://schemas.microsoft.com/office/drawing/2014/main" id="{9175D653-309E-4094-A517-560A2D10E305}"/>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17.11.2022</a:t>
            </a:fld>
            <a:endParaRPr lang="en-GB" dirty="0"/>
          </a:p>
        </p:txBody>
      </p:sp>
      <p:sp>
        <p:nvSpPr>
          <p:cNvPr id="17" name="Plassholder for innhold 3">
            <a:extLst>
              <a:ext uri="{FF2B5EF4-FFF2-40B4-BE49-F238E27FC236}">
                <a16:creationId xmlns:a16="http://schemas.microsoft.com/office/drawing/2014/main" id="{CD23A8A5-99EC-42EF-B9EF-FF3F2D1332AC}"/>
              </a:ext>
            </a:extLst>
          </p:cNvPr>
          <p:cNvSpPr>
            <a:spLocks noGrp="1"/>
          </p:cNvSpPr>
          <p:nvPr>
            <p:ph sz="quarter" idx="13" hasCustomPrompt="1"/>
          </p:nvPr>
        </p:nvSpPr>
        <p:spPr>
          <a:xfrm>
            <a:off x="1116011" y="1419225"/>
            <a:ext cx="6907755" cy="1751013"/>
          </a:xfrm>
        </p:spPr>
        <p:txBody>
          <a:bodyPr anchor="b" anchorCtr="0">
            <a:normAutofit/>
          </a:bodyPr>
          <a:lstStyle>
            <a:lvl1pPr marL="0" indent="0" algn="ctr">
              <a:lnSpc>
                <a:spcPct val="100000"/>
              </a:lnSpc>
              <a:buNone/>
              <a:defRPr sz="2000" b="1">
                <a:solidFill>
                  <a:schemeClr val="bg1"/>
                </a:solidFill>
              </a:defRPr>
            </a:lvl1pPr>
          </a:lstStyle>
          <a:p>
            <a:pPr lvl="0"/>
            <a:r>
              <a:rPr lang="nb-NO" dirty="0"/>
              <a:t>«Rediger for å legge til sitat»</a:t>
            </a:r>
            <a:endParaRPr lang="en-GB" dirty="0"/>
          </a:p>
        </p:txBody>
      </p:sp>
      <p:sp>
        <p:nvSpPr>
          <p:cNvPr id="18" name="Plassholder for innhold 5">
            <a:extLst>
              <a:ext uri="{FF2B5EF4-FFF2-40B4-BE49-F238E27FC236}">
                <a16:creationId xmlns:a16="http://schemas.microsoft.com/office/drawing/2014/main" id="{3B9465DB-3360-48D0-B08B-857014E3CC1C}"/>
              </a:ext>
            </a:extLst>
          </p:cNvPr>
          <p:cNvSpPr>
            <a:spLocks noGrp="1"/>
          </p:cNvSpPr>
          <p:nvPr>
            <p:ph sz="quarter" idx="14" hasCustomPrompt="1"/>
          </p:nvPr>
        </p:nvSpPr>
        <p:spPr>
          <a:xfrm>
            <a:off x="1116011" y="3387952"/>
            <a:ext cx="6911977" cy="912585"/>
          </a:xfrm>
        </p:spPr>
        <p:txBody>
          <a:bodyPr>
            <a:normAutofit/>
          </a:bodyPr>
          <a:lstStyle>
            <a:lvl1pPr marL="0" indent="0" algn="ctr">
              <a:buNone/>
              <a:defRPr sz="1100">
                <a:solidFill>
                  <a:schemeClr val="bg1"/>
                </a:solidFill>
              </a:defRPr>
            </a:lvl1pPr>
          </a:lstStyle>
          <a:p>
            <a:pPr lvl="0"/>
            <a:r>
              <a:rPr lang="nb-NO" dirty="0"/>
              <a:t>Rediger for å legge kilde</a:t>
            </a:r>
            <a:endParaRPr lang="en-GB" dirty="0"/>
          </a:p>
        </p:txBody>
      </p:sp>
      <p:pic>
        <p:nvPicPr>
          <p:cNvPr id="9" name="Bilde 8">
            <a:extLst>
              <a:ext uri="{FF2B5EF4-FFF2-40B4-BE49-F238E27FC236}">
                <a16:creationId xmlns:a16="http://schemas.microsoft.com/office/drawing/2014/main" id="{9283E273-7573-4B73-AE99-4DB4910821EA}"/>
              </a:ext>
            </a:extLst>
          </p:cNvPr>
          <p:cNvPicPr>
            <a:picLocks noChangeAspect="1"/>
          </p:cNvPicPr>
          <p:nvPr userDrawn="1"/>
        </p:nvPicPr>
        <p:blipFill>
          <a:blip r:embed="rId2"/>
          <a:stretch>
            <a:fillRect/>
          </a:stretch>
        </p:blipFill>
        <p:spPr>
          <a:xfrm>
            <a:off x="190800" y="223200"/>
            <a:ext cx="1312432" cy="338399"/>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itat (mørk)">
    <p:bg>
      <p:bgPr>
        <a:solidFill>
          <a:schemeClr val="tx1"/>
        </a:solidFill>
        <a:effectLst/>
      </p:bgPr>
    </p:bg>
    <p:spTree>
      <p:nvGrpSpPr>
        <p:cNvPr id="1" name=""/>
        <p:cNvGrpSpPr/>
        <p:nvPr/>
      </p:nvGrpSpPr>
      <p:grpSpPr>
        <a:xfrm>
          <a:off x="0" y="0"/>
          <a:ext cx="0" cy="0"/>
          <a:chOff x="0" y="0"/>
          <a:chExt cx="0" cy="0"/>
        </a:xfrm>
      </p:grpSpPr>
      <p:sp>
        <p:nvSpPr>
          <p:cNvPr id="14" name="Plassholder for bunntekst 4">
            <a:extLst>
              <a:ext uri="{FF2B5EF4-FFF2-40B4-BE49-F238E27FC236}">
                <a16:creationId xmlns:a16="http://schemas.microsoft.com/office/drawing/2014/main" id="{A750D4C3-4D22-4204-B891-0836F22355BF}"/>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5" name="Plassholder for lysbildenummer 5">
            <a:extLst>
              <a:ext uri="{FF2B5EF4-FFF2-40B4-BE49-F238E27FC236}">
                <a16:creationId xmlns:a16="http://schemas.microsoft.com/office/drawing/2014/main" id="{329D6334-5DD0-42B9-A18D-C5B27F383B10}"/>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6" name="Plassholder for dato 3">
            <a:extLst>
              <a:ext uri="{FF2B5EF4-FFF2-40B4-BE49-F238E27FC236}">
                <a16:creationId xmlns:a16="http://schemas.microsoft.com/office/drawing/2014/main" id="{9175D653-309E-4094-A517-560A2D10E305}"/>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17.11.2022</a:t>
            </a:fld>
            <a:endParaRPr lang="en-GB" dirty="0"/>
          </a:p>
        </p:txBody>
      </p:sp>
      <p:sp>
        <p:nvSpPr>
          <p:cNvPr id="17" name="Plassholder for innhold 3">
            <a:extLst>
              <a:ext uri="{FF2B5EF4-FFF2-40B4-BE49-F238E27FC236}">
                <a16:creationId xmlns:a16="http://schemas.microsoft.com/office/drawing/2014/main" id="{CD23A8A5-99EC-42EF-B9EF-FF3F2D1332AC}"/>
              </a:ext>
            </a:extLst>
          </p:cNvPr>
          <p:cNvSpPr>
            <a:spLocks noGrp="1"/>
          </p:cNvSpPr>
          <p:nvPr>
            <p:ph sz="quarter" idx="13" hasCustomPrompt="1"/>
          </p:nvPr>
        </p:nvSpPr>
        <p:spPr>
          <a:xfrm>
            <a:off x="1116011" y="1419225"/>
            <a:ext cx="6907755" cy="1751013"/>
          </a:xfrm>
        </p:spPr>
        <p:txBody>
          <a:bodyPr anchor="b" anchorCtr="0">
            <a:normAutofit/>
          </a:bodyPr>
          <a:lstStyle>
            <a:lvl1pPr marL="0" indent="0" algn="ctr">
              <a:lnSpc>
                <a:spcPct val="100000"/>
              </a:lnSpc>
              <a:buNone/>
              <a:defRPr sz="2000" b="1">
                <a:solidFill>
                  <a:schemeClr val="bg1"/>
                </a:solidFill>
              </a:defRPr>
            </a:lvl1pPr>
          </a:lstStyle>
          <a:p>
            <a:pPr lvl="0"/>
            <a:r>
              <a:rPr lang="nb-NO" dirty="0"/>
              <a:t>«Rediger for å legge til sitat»</a:t>
            </a:r>
            <a:endParaRPr lang="en-GB" dirty="0"/>
          </a:p>
        </p:txBody>
      </p:sp>
      <p:sp>
        <p:nvSpPr>
          <p:cNvPr id="18" name="Plassholder for innhold 5">
            <a:extLst>
              <a:ext uri="{FF2B5EF4-FFF2-40B4-BE49-F238E27FC236}">
                <a16:creationId xmlns:a16="http://schemas.microsoft.com/office/drawing/2014/main" id="{3B9465DB-3360-48D0-B08B-857014E3CC1C}"/>
              </a:ext>
            </a:extLst>
          </p:cNvPr>
          <p:cNvSpPr>
            <a:spLocks noGrp="1"/>
          </p:cNvSpPr>
          <p:nvPr>
            <p:ph sz="quarter" idx="14" hasCustomPrompt="1"/>
          </p:nvPr>
        </p:nvSpPr>
        <p:spPr>
          <a:xfrm>
            <a:off x="1116011" y="3387952"/>
            <a:ext cx="6911977" cy="912585"/>
          </a:xfrm>
        </p:spPr>
        <p:txBody>
          <a:bodyPr>
            <a:normAutofit/>
          </a:bodyPr>
          <a:lstStyle>
            <a:lvl1pPr marL="0" indent="0" algn="ctr">
              <a:buNone/>
              <a:defRPr sz="1100">
                <a:solidFill>
                  <a:schemeClr val="bg1"/>
                </a:solidFill>
              </a:defRPr>
            </a:lvl1pPr>
          </a:lstStyle>
          <a:p>
            <a:pPr lvl="0"/>
            <a:r>
              <a:rPr lang="nb-NO" dirty="0"/>
              <a:t>Rediger for å legge kilde</a:t>
            </a:r>
            <a:endParaRPr lang="en-GB" dirty="0"/>
          </a:p>
        </p:txBody>
      </p:sp>
      <p:pic>
        <p:nvPicPr>
          <p:cNvPr id="9" name="Bilde 8">
            <a:extLst>
              <a:ext uri="{FF2B5EF4-FFF2-40B4-BE49-F238E27FC236}">
                <a16:creationId xmlns:a16="http://schemas.microsoft.com/office/drawing/2014/main" id="{46539238-C950-4276-AE8F-6A7FBDC2E138}"/>
              </a:ext>
            </a:extLst>
          </p:cNvPr>
          <p:cNvPicPr>
            <a:picLocks noChangeAspect="1"/>
          </p:cNvPicPr>
          <p:nvPr userDrawn="1"/>
        </p:nvPicPr>
        <p:blipFill>
          <a:blip r:embed="rId2"/>
          <a:stretch>
            <a:fillRect/>
          </a:stretch>
        </p:blipFill>
        <p:spPr>
          <a:xfrm>
            <a:off x="190800" y="223200"/>
            <a:ext cx="1312432" cy="338399"/>
          </a:xfrm>
          <a:prstGeom prst="rect">
            <a:avLst/>
          </a:prstGeom>
        </p:spPr>
      </p:pic>
    </p:spTree>
    <p:extLst>
      <p:ext uri="{BB962C8B-B14F-4D97-AF65-F5344CB8AC3E}">
        <p14:creationId xmlns:p14="http://schemas.microsoft.com/office/powerpoint/2010/main" val="3791251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 bilde A (hvit)">
    <p:spTree>
      <p:nvGrpSpPr>
        <p:cNvPr id="1" name=""/>
        <p:cNvGrpSpPr/>
        <p:nvPr/>
      </p:nvGrpSpPr>
      <p:grpSpPr>
        <a:xfrm>
          <a:off x="0" y="0"/>
          <a:ext cx="0" cy="0"/>
          <a:chOff x="0" y="0"/>
          <a:chExt cx="0" cy="0"/>
        </a:xfrm>
      </p:grpSpPr>
      <p:sp>
        <p:nvSpPr>
          <p:cNvPr id="2" name="Tittel 1"/>
          <p:cNvSpPr>
            <a:spLocks noGrp="1"/>
          </p:cNvSpPr>
          <p:nvPr>
            <p:ph type="title"/>
          </p:nvPr>
        </p:nvSpPr>
        <p:spPr>
          <a:xfrm>
            <a:off x="539750" y="839625"/>
            <a:ext cx="4032250" cy="579600"/>
          </a:xfrm>
        </p:spPr>
        <p:txBody>
          <a:bodyPr/>
          <a:lstStyle/>
          <a:p>
            <a:r>
              <a:rPr lang="nb-NO"/>
              <a:t>Klikk for å redigere tittelstil</a:t>
            </a:r>
            <a:endParaRPr lang="en-GB" dirty="0"/>
          </a:p>
        </p:txBody>
      </p:sp>
      <p:sp>
        <p:nvSpPr>
          <p:cNvPr id="3" name="Plassholder for innhold 2"/>
          <p:cNvSpPr>
            <a:spLocks noGrp="1"/>
          </p:cNvSpPr>
          <p:nvPr>
            <p:ph idx="1" hasCustomPrompt="1"/>
          </p:nvPr>
        </p:nvSpPr>
        <p:spPr>
          <a:xfrm>
            <a:off x="539750" y="1563688"/>
            <a:ext cx="4032250" cy="3168650"/>
          </a:xfrm>
        </p:spPr>
        <p:txBody>
          <a:body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8" name="Plassholder for bilde 7"/>
          <p:cNvSpPr>
            <a:spLocks noGrp="1"/>
          </p:cNvSpPr>
          <p:nvPr>
            <p:ph type="pic" sz="quarter" idx="13"/>
          </p:nvPr>
        </p:nvSpPr>
        <p:spPr>
          <a:xfrm>
            <a:off x="4716463" y="842963"/>
            <a:ext cx="4427537" cy="3889375"/>
          </a:xfrm>
          <a:solidFill>
            <a:schemeClr val="bg2"/>
          </a:solidFill>
        </p:spPr>
        <p:txBody>
          <a:bodyPr/>
          <a:lstStyle>
            <a:lvl1pPr marL="0" indent="0" algn="ctr">
              <a:buNone/>
              <a:defRPr/>
            </a:lvl1pPr>
          </a:lstStyle>
          <a:p>
            <a:r>
              <a:rPr lang="nb-NO" dirty="0"/>
              <a:t>Klikk på ikonet for å legge til et bilde</a:t>
            </a:r>
            <a:endParaRPr lang="en-GB" dirty="0"/>
          </a:p>
        </p:txBody>
      </p:sp>
      <p:sp>
        <p:nvSpPr>
          <p:cNvPr id="12" name="Plassholder for bunntekst 4">
            <a:extLst>
              <a:ext uri="{FF2B5EF4-FFF2-40B4-BE49-F238E27FC236}">
                <a16:creationId xmlns:a16="http://schemas.microsoft.com/office/drawing/2014/main" id="{443BAC51-CF2C-4B04-8714-60D456195D40}"/>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F29601FA-15DB-4C06-BDB2-64B49EC0CD8B}"/>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744C63A2-338A-49BD-B307-EA96B646DA86}"/>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17.11.2022</a:t>
            </a:fld>
            <a:endParaRPr lang="en-GB"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 + bilde A (gradering)">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539750" y="842963"/>
            <a:ext cx="4032250" cy="576791"/>
          </a:xfrm>
        </p:spPr>
        <p:txBody>
          <a:bodyPr>
            <a:normAutofit/>
          </a:bodyPr>
          <a:lstStyle>
            <a:lvl1pPr>
              <a:defRPr sz="2000">
                <a:solidFill>
                  <a:schemeClr val="bg1"/>
                </a:solidFill>
              </a:defRPr>
            </a:lvl1pPr>
          </a:lstStyle>
          <a:p>
            <a:r>
              <a:rPr lang="nb-NO"/>
              <a:t>Klikk for å redigere tittelstil</a:t>
            </a:r>
            <a:endParaRPr lang="en-GB" dirty="0"/>
          </a:p>
        </p:txBody>
      </p:sp>
      <p:sp>
        <p:nvSpPr>
          <p:cNvPr id="3" name="Plassholder for innhold 2"/>
          <p:cNvSpPr>
            <a:spLocks noGrp="1"/>
          </p:cNvSpPr>
          <p:nvPr>
            <p:ph idx="1" hasCustomPrompt="1"/>
          </p:nvPr>
        </p:nvSpPr>
        <p:spPr>
          <a:xfrm>
            <a:off x="539750" y="1563688"/>
            <a:ext cx="4032250" cy="31686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8" name="Plassholder for bilde 7"/>
          <p:cNvSpPr>
            <a:spLocks noGrp="1"/>
          </p:cNvSpPr>
          <p:nvPr>
            <p:ph type="pic" sz="quarter" idx="13"/>
          </p:nvPr>
        </p:nvSpPr>
        <p:spPr>
          <a:xfrm>
            <a:off x="4716463" y="842963"/>
            <a:ext cx="4427537" cy="3924300"/>
          </a:xfrm>
          <a:solidFill>
            <a:schemeClr val="bg2"/>
          </a:solidFill>
        </p:spPr>
        <p:txBody>
          <a:bodyPr/>
          <a:lstStyle>
            <a:lvl1pPr marL="0" indent="0" algn="ctr">
              <a:buNone/>
              <a:defRPr/>
            </a:lvl1pPr>
          </a:lstStyle>
          <a:p>
            <a:r>
              <a:rPr lang="nb-NO" dirty="0"/>
              <a:t>Klikk på ikonet for å legge til et bilde</a:t>
            </a:r>
            <a:endParaRPr lang="en-GB" dirty="0"/>
          </a:p>
        </p:txBody>
      </p:sp>
      <p:sp>
        <p:nvSpPr>
          <p:cNvPr id="12" name="Plassholder for bunntekst 4">
            <a:extLst>
              <a:ext uri="{FF2B5EF4-FFF2-40B4-BE49-F238E27FC236}">
                <a16:creationId xmlns:a16="http://schemas.microsoft.com/office/drawing/2014/main" id="{3610FC9E-5CC4-42FE-A7C2-135215A8A9CC}"/>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7B939372-9BA3-45FC-B99F-1816F942CD60}"/>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C988C6C8-DF9A-4C57-AFA4-99084BDB54AA}"/>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17.11.2022</a:t>
            </a:fld>
            <a:endParaRPr lang="en-GB" dirty="0"/>
          </a:p>
        </p:txBody>
      </p:sp>
      <p:pic>
        <p:nvPicPr>
          <p:cNvPr id="10" name="Bilde 9">
            <a:extLst>
              <a:ext uri="{FF2B5EF4-FFF2-40B4-BE49-F238E27FC236}">
                <a16:creationId xmlns:a16="http://schemas.microsoft.com/office/drawing/2014/main" id="{D5F51F21-4F12-4019-91BF-F49AB171B84F}"/>
              </a:ext>
            </a:extLst>
          </p:cNvPr>
          <p:cNvPicPr>
            <a:picLocks noChangeAspect="1"/>
          </p:cNvPicPr>
          <p:nvPr userDrawn="1"/>
        </p:nvPicPr>
        <p:blipFill>
          <a:blip r:embed="rId2"/>
          <a:stretch>
            <a:fillRect/>
          </a:stretch>
        </p:blipFill>
        <p:spPr>
          <a:xfrm>
            <a:off x="190800" y="223200"/>
            <a:ext cx="1312432" cy="338399"/>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ekst + bilde A (mørk)">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539750" y="842963"/>
            <a:ext cx="4032250" cy="576791"/>
          </a:xfrm>
        </p:spPr>
        <p:txBody>
          <a:bodyPr>
            <a:normAutofit/>
          </a:bodyPr>
          <a:lstStyle>
            <a:lvl1pPr>
              <a:defRPr sz="2000">
                <a:solidFill>
                  <a:schemeClr val="bg1"/>
                </a:solidFill>
              </a:defRPr>
            </a:lvl1pPr>
          </a:lstStyle>
          <a:p>
            <a:r>
              <a:rPr lang="nb-NO"/>
              <a:t>Klikk for å redigere tittelstil</a:t>
            </a:r>
            <a:endParaRPr lang="en-GB" dirty="0"/>
          </a:p>
        </p:txBody>
      </p:sp>
      <p:sp>
        <p:nvSpPr>
          <p:cNvPr id="3" name="Plassholder for innhold 2"/>
          <p:cNvSpPr>
            <a:spLocks noGrp="1"/>
          </p:cNvSpPr>
          <p:nvPr>
            <p:ph idx="1" hasCustomPrompt="1"/>
          </p:nvPr>
        </p:nvSpPr>
        <p:spPr>
          <a:xfrm>
            <a:off x="539750" y="1563688"/>
            <a:ext cx="4032250" cy="31686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8" name="Plassholder for bilde 7"/>
          <p:cNvSpPr>
            <a:spLocks noGrp="1"/>
          </p:cNvSpPr>
          <p:nvPr>
            <p:ph type="pic" sz="quarter" idx="13"/>
          </p:nvPr>
        </p:nvSpPr>
        <p:spPr>
          <a:xfrm>
            <a:off x="4716463" y="842963"/>
            <a:ext cx="4427537" cy="3924300"/>
          </a:xfrm>
          <a:solidFill>
            <a:schemeClr val="bg2"/>
          </a:solidFill>
        </p:spPr>
        <p:txBody>
          <a:bodyPr/>
          <a:lstStyle>
            <a:lvl1pPr marL="0" indent="0" algn="ctr">
              <a:buNone/>
              <a:defRPr/>
            </a:lvl1pPr>
          </a:lstStyle>
          <a:p>
            <a:r>
              <a:rPr lang="nb-NO" dirty="0"/>
              <a:t>Klikk på ikonet for å legge til et bilde</a:t>
            </a:r>
            <a:endParaRPr lang="en-GB" dirty="0"/>
          </a:p>
        </p:txBody>
      </p:sp>
      <p:sp>
        <p:nvSpPr>
          <p:cNvPr id="12" name="Plassholder for bunntekst 4">
            <a:extLst>
              <a:ext uri="{FF2B5EF4-FFF2-40B4-BE49-F238E27FC236}">
                <a16:creationId xmlns:a16="http://schemas.microsoft.com/office/drawing/2014/main" id="{3610FC9E-5CC4-42FE-A7C2-135215A8A9CC}"/>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7B939372-9BA3-45FC-B99F-1816F942CD60}"/>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C988C6C8-DF9A-4C57-AFA4-99084BDB54AA}"/>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17.11.2022</a:t>
            </a:fld>
            <a:endParaRPr lang="en-GB" dirty="0"/>
          </a:p>
        </p:txBody>
      </p:sp>
      <p:pic>
        <p:nvPicPr>
          <p:cNvPr id="10" name="Bilde 9">
            <a:extLst>
              <a:ext uri="{FF2B5EF4-FFF2-40B4-BE49-F238E27FC236}">
                <a16:creationId xmlns:a16="http://schemas.microsoft.com/office/drawing/2014/main" id="{87B97200-47CC-425E-8071-8BA763D79F4F}"/>
              </a:ext>
            </a:extLst>
          </p:cNvPr>
          <p:cNvPicPr>
            <a:picLocks noChangeAspect="1"/>
          </p:cNvPicPr>
          <p:nvPr userDrawn="1"/>
        </p:nvPicPr>
        <p:blipFill>
          <a:blip r:embed="rId2"/>
          <a:stretch>
            <a:fillRect/>
          </a:stretch>
        </p:blipFill>
        <p:spPr>
          <a:xfrm>
            <a:off x="190800" y="223200"/>
            <a:ext cx="1312432" cy="338399"/>
          </a:xfrm>
          <a:prstGeom prst="rect">
            <a:avLst/>
          </a:prstGeom>
        </p:spPr>
      </p:pic>
    </p:spTree>
    <p:extLst>
      <p:ext uri="{BB962C8B-B14F-4D97-AF65-F5344CB8AC3E}">
        <p14:creationId xmlns:p14="http://schemas.microsoft.com/office/powerpoint/2010/main" val="15634485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kst + bilde B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842963"/>
            <a:ext cx="4572000" cy="3889375"/>
          </a:xfrm>
          <a:solidFill>
            <a:schemeClr val="bg2"/>
          </a:solidFill>
        </p:spPr>
        <p:txBody>
          <a:bodyPr/>
          <a:lstStyle>
            <a:lvl1pPr marL="0" indent="0" algn="ctr">
              <a:buNone/>
              <a:defRPr/>
            </a:lvl1pPr>
          </a:lstStyle>
          <a:p>
            <a:r>
              <a:rPr lang="nb-NO" dirty="0"/>
              <a:t>Klikk på ikonet for å legge til et bilde</a:t>
            </a:r>
            <a:endParaRPr lang="en-GB" dirty="0"/>
          </a:p>
        </p:txBody>
      </p:sp>
      <p:sp>
        <p:nvSpPr>
          <p:cNvPr id="2" name="Tittel 1"/>
          <p:cNvSpPr>
            <a:spLocks noGrp="1"/>
          </p:cNvSpPr>
          <p:nvPr>
            <p:ph type="title"/>
          </p:nvPr>
        </p:nvSpPr>
        <p:spPr>
          <a:xfrm>
            <a:off x="4716464" y="842964"/>
            <a:ext cx="3887786" cy="576262"/>
          </a:xfrm>
        </p:spPr>
        <p:txBody>
          <a:bodyPr/>
          <a:lstStyle/>
          <a:p>
            <a:r>
              <a:rPr lang="nb-NO"/>
              <a:t>Klikk for å redigere tittelstil</a:t>
            </a:r>
            <a:endParaRPr lang="en-GB" dirty="0"/>
          </a:p>
        </p:txBody>
      </p:sp>
      <p:sp>
        <p:nvSpPr>
          <p:cNvPr id="3" name="Plassholder for innhold 2"/>
          <p:cNvSpPr>
            <a:spLocks noGrp="1"/>
          </p:cNvSpPr>
          <p:nvPr>
            <p:ph idx="1" hasCustomPrompt="1"/>
          </p:nvPr>
        </p:nvSpPr>
        <p:spPr>
          <a:xfrm>
            <a:off x="4716464" y="1563688"/>
            <a:ext cx="3887786" cy="3168651"/>
          </a:xfrm>
        </p:spPr>
        <p:txBody>
          <a:body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9" name="Plassholder for bunntekst 4">
            <a:extLst>
              <a:ext uri="{FF2B5EF4-FFF2-40B4-BE49-F238E27FC236}">
                <a16:creationId xmlns:a16="http://schemas.microsoft.com/office/drawing/2014/main" id="{D5D91E06-BA4E-4DD5-8AFE-E7A545481769}"/>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0" name="Plassholder for lysbildenummer 5">
            <a:extLst>
              <a:ext uri="{FF2B5EF4-FFF2-40B4-BE49-F238E27FC236}">
                <a16:creationId xmlns:a16="http://schemas.microsoft.com/office/drawing/2014/main" id="{AC96C1E0-3252-4DE0-B0EF-BAF88CC8D67D}"/>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1" name="Plassholder for dato 3">
            <a:extLst>
              <a:ext uri="{FF2B5EF4-FFF2-40B4-BE49-F238E27FC236}">
                <a16:creationId xmlns:a16="http://schemas.microsoft.com/office/drawing/2014/main" id="{A10DAD3B-83C7-44E8-9FCB-C60504B3D348}"/>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17.11.2022</a:t>
            </a:fld>
            <a:endParaRPr lang="en-GB"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 + bilde B (gradering)">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839625"/>
            <a:ext cx="4572000" cy="3927638"/>
          </a:xfrm>
          <a:solidFill>
            <a:schemeClr val="bg2"/>
          </a:solidFill>
        </p:spPr>
        <p:txBody>
          <a:bodyPr/>
          <a:lstStyle>
            <a:lvl1pPr marL="0" indent="0" algn="ctr">
              <a:buNone/>
              <a:defRPr/>
            </a:lvl1pPr>
          </a:lstStyle>
          <a:p>
            <a:r>
              <a:rPr lang="nb-NO" dirty="0"/>
              <a:t>Klikk på ikonet for å legge til et bilde</a:t>
            </a:r>
            <a:endParaRPr lang="en-GB" dirty="0"/>
          </a:p>
        </p:txBody>
      </p:sp>
      <p:sp>
        <p:nvSpPr>
          <p:cNvPr id="2" name="Tittel 1"/>
          <p:cNvSpPr>
            <a:spLocks noGrp="1"/>
          </p:cNvSpPr>
          <p:nvPr>
            <p:ph type="title"/>
          </p:nvPr>
        </p:nvSpPr>
        <p:spPr>
          <a:xfrm>
            <a:off x="4716463" y="839625"/>
            <a:ext cx="3887787" cy="579600"/>
          </a:xfrm>
        </p:spPr>
        <p:txBody>
          <a:bodyPr>
            <a:normAutofit/>
          </a:bodyPr>
          <a:lstStyle>
            <a:lvl1pPr>
              <a:defRPr sz="1800" b="1">
                <a:solidFill>
                  <a:schemeClr val="bg1"/>
                </a:solidFill>
              </a:defRPr>
            </a:lvl1pPr>
          </a:lstStyle>
          <a:p>
            <a:r>
              <a:rPr lang="nb-NO"/>
              <a:t>Klikk for å redigere tittelstil</a:t>
            </a:r>
            <a:endParaRPr lang="en-GB" dirty="0"/>
          </a:p>
        </p:txBody>
      </p:sp>
      <p:sp>
        <p:nvSpPr>
          <p:cNvPr id="3" name="Plassholder for innhold 2"/>
          <p:cNvSpPr>
            <a:spLocks noGrp="1"/>
          </p:cNvSpPr>
          <p:nvPr>
            <p:ph idx="1" hasCustomPrompt="1"/>
          </p:nvPr>
        </p:nvSpPr>
        <p:spPr>
          <a:xfrm>
            <a:off x="4716464" y="1563689"/>
            <a:ext cx="3887786" cy="3168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12" name="Plassholder for bunntekst 4">
            <a:extLst>
              <a:ext uri="{FF2B5EF4-FFF2-40B4-BE49-F238E27FC236}">
                <a16:creationId xmlns:a16="http://schemas.microsoft.com/office/drawing/2014/main" id="{88E3BB5C-3D7B-4ADE-A9E9-EFFA8203BD07}"/>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6F8E4560-CFFB-4386-B6AE-A7D717070861}"/>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3A62E650-993B-46E5-9CEC-70E2413E4DFF}"/>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17.11.2022</a:t>
            </a:fld>
            <a:endParaRPr lang="en-GB" dirty="0"/>
          </a:p>
        </p:txBody>
      </p:sp>
      <p:pic>
        <p:nvPicPr>
          <p:cNvPr id="10" name="Bilde 9">
            <a:extLst>
              <a:ext uri="{FF2B5EF4-FFF2-40B4-BE49-F238E27FC236}">
                <a16:creationId xmlns:a16="http://schemas.microsoft.com/office/drawing/2014/main" id="{35436142-6B42-4151-A13A-A9F5187780D4}"/>
              </a:ext>
            </a:extLst>
          </p:cNvPr>
          <p:cNvPicPr>
            <a:picLocks noChangeAspect="1"/>
          </p:cNvPicPr>
          <p:nvPr userDrawn="1"/>
        </p:nvPicPr>
        <p:blipFill>
          <a:blip r:embed="rId2"/>
          <a:stretch>
            <a:fillRect/>
          </a:stretch>
        </p:blipFill>
        <p:spPr>
          <a:xfrm>
            <a:off x="190800" y="223200"/>
            <a:ext cx="1312432" cy="338399"/>
          </a:xfrm>
          <a:prstGeom prst="rect">
            <a:avLst/>
          </a:pr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ekst + bilde B (mørk)">
    <p:bg>
      <p:bgPr>
        <a:solidFill>
          <a:schemeClr val="tx1"/>
        </a:soli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839625"/>
            <a:ext cx="4572000" cy="3927638"/>
          </a:xfrm>
          <a:solidFill>
            <a:schemeClr val="bg2"/>
          </a:solidFill>
        </p:spPr>
        <p:txBody>
          <a:bodyPr/>
          <a:lstStyle>
            <a:lvl1pPr marL="0" indent="0" algn="ctr">
              <a:buNone/>
              <a:defRPr/>
            </a:lvl1pPr>
          </a:lstStyle>
          <a:p>
            <a:r>
              <a:rPr lang="nb-NO" dirty="0"/>
              <a:t>Klikk på ikonet for å legge til et bilde</a:t>
            </a:r>
            <a:endParaRPr lang="en-GB" dirty="0"/>
          </a:p>
        </p:txBody>
      </p:sp>
      <p:sp>
        <p:nvSpPr>
          <p:cNvPr id="2" name="Tittel 1"/>
          <p:cNvSpPr>
            <a:spLocks noGrp="1"/>
          </p:cNvSpPr>
          <p:nvPr>
            <p:ph type="title"/>
          </p:nvPr>
        </p:nvSpPr>
        <p:spPr>
          <a:xfrm>
            <a:off x="4716463" y="839625"/>
            <a:ext cx="3887787" cy="579600"/>
          </a:xfrm>
        </p:spPr>
        <p:txBody>
          <a:bodyPr>
            <a:normAutofit/>
          </a:bodyPr>
          <a:lstStyle>
            <a:lvl1pPr>
              <a:defRPr sz="1800" b="1">
                <a:solidFill>
                  <a:schemeClr val="bg1"/>
                </a:solidFill>
              </a:defRPr>
            </a:lvl1pPr>
          </a:lstStyle>
          <a:p>
            <a:r>
              <a:rPr lang="nb-NO"/>
              <a:t>Klikk for å redigere tittelstil</a:t>
            </a:r>
            <a:endParaRPr lang="en-GB" dirty="0"/>
          </a:p>
        </p:txBody>
      </p:sp>
      <p:sp>
        <p:nvSpPr>
          <p:cNvPr id="3" name="Plassholder for innhold 2"/>
          <p:cNvSpPr>
            <a:spLocks noGrp="1"/>
          </p:cNvSpPr>
          <p:nvPr>
            <p:ph idx="1" hasCustomPrompt="1"/>
          </p:nvPr>
        </p:nvSpPr>
        <p:spPr>
          <a:xfrm>
            <a:off x="4716464" y="1563689"/>
            <a:ext cx="3887786" cy="3168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12" name="Plassholder for bunntekst 4">
            <a:extLst>
              <a:ext uri="{FF2B5EF4-FFF2-40B4-BE49-F238E27FC236}">
                <a16:creationId xmlns:a16="http://schemas.microsoft.com/office/drawing/2014/main" id="{88E3BB5C-3D7B-4ADE-A9E9-EFFA8203BD07}"/>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6F8E4560-CFFB-4386-B6AE-A7D717070861}"/>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3A62E650-993B-46E5-9CEC-70E2413E4DFF}"/>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17.11.2022</a:t>
            </a:fld>
            <a:endParaRPr lang="en-GB" dirty="0"/>
          </a:p>
        </p:txBody>
      </p:sp>
      <p:pic>
        <p:nvPicPr>
          <p:cNvPr id="10" name="Bilde 9">
            <a:extLst>
              <a:ext uri="{FF2B5EF4-FFF2-40B4-BE49-F238E27FC236}">
                <a16:creationId xmlns:a16="http://schemas.microsoft.com/office/drawing/2014/main" id="{C31D668B-BED6-4BF9-8191-A825579262A5}"/>
              </a:ext>
            </a:extLst>
          </p:cNvPr>
          <p:cNvPicPr>
            <a:picLocks noChangeAspect="1"/>
          </p:cNvPicPr>
          <p:nvPr userDrawn="1"/>
        </p:nvPicPr>
        <p:blipFill>
          <a:blip r:embed="rId2"/>
          <a:stretch>
            <a:fillRect/>
          </a:stretch>
        </p:blipFill>
        <p:spPr>
          <a:xfrm>
            <a:off x="190800" y="223200"/>
            <a:ext cx="1312432" cy="338399"/>
          </a:xfrm>
          <a:prstGeom prst="rect">
            <a:avLst/>
          </a:prstGeom>
        </p:spPr>
      </p:pic>
    </p:spTree>
    <p:extLst>
      <p:ext uri="{BB962C8B-B14F-4D97-AF65-F5344CB8AC3E}">
        <p14:creationId xmlns:p14="http://schemas.microsoft.com/office/powerpoint/2010/main" val="18967301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agram + tekstboks lyseblå">
    <p:spTree>
      <p:nvGrpSpPr>
        <p:cNvPr id="1" name=""/>
        <p:cNvGrpSpPr/>
        <p:nvPr/>
      </p:nvGrpSpPr>
      <p:grpSpPr>
        <a:xfrm>
          <a:off x="0" y="0"/>
          <a:ext cx="0" cy="0"/>
          <a:chOff x="0" y="0"/>
          <a:chExt cx="0" cy="0"/>
        </a:xfrm>
      </p:grpSpPr>
      <p:sp>
        <p:nvSpPr>
          <p:cNvPr id="11" name="Plassholder for bunntekst 4">
            <a:extLst>
              <a:ext uri="{FF2B5EF4-FFF2-40B4-BE49-F238E27FC236}">
                <a16:creationId xmlns:a16="http://schemas.microsoft.com/office/drawing/2014/main" id="{981E578D-EDD3-4F11-8BBF-1291206E3081}"/>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36A88B27-4A71-4B2C-890D-8B196E74E293}"/>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04036C1D-CE79-48C8-9BA8-50E2C6519CD4}"/>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17.11.2022</a:t>
            </a:fld>
            <a:endParaRPr lang="en-GB" dirty="0"/>
          </a:p>
        </p:txBody>
      </p:sp>
      <p:sp>
        <p:nvSpPr>
          <p:cNvPr id="16" name="Rektangel 15">
            <a:extLst>
              <a:ext uri="{FF2B5EF4-FFF2-40B4-BE49-F238E27FC236}">
                <a16:creationId xmlns:a16="http://schemas.microsoft.com/office/drawing/2014/main" id="{60464A12-051A-4B09-8216-6BF40989B5CB}"/>
              </a:ext>
            </a:extLst>
          </p:cNvPr>
          <p:cNvSpPr/>
          <p:nvPr userDrawn="1"/>
        </p:nvSpPr>
        <p:spPr>
          <a:xfrm>
            <a:off x="4716462" y="4318954"/>
            <a:ext cx="4427537" cy="412633"/>
          </a:xfrm>
          <a:prstGeom prst="rect">
            <a:avLst/>
          </a:prstGeom>
          <a:solidFill>
            <a:srgbClr val="C9DB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Plassholder for innhold 2">
            <a:extLst>
              <a:ext uri="{FF2B5EF4-FFF2-40B4-BE49-F238E27FC236}">
                <a16:creationId xmlns:a16="http://schemas.microsoft.com/office/drawing/2014/main" id="{F03E23AB-2F1C-4147-9E8F-8BD80AD74B3E}"/>
              </a:ext>
            </a:extLst>
          </p:cNvPr>
          <p:cNvSpPr>
            <a:spLocks noGrp="1"/>
          </p:cNvSpPr>
          <p:nvPr>
            <p:ph idx="1" hasCustomPrompt="1"/>
          </p:nvPr>
        </p:nvSpPr>
        <p:spPr>
          <a:xfrm>
            <a:off x="4716463" y="842963"/>
            <a:ext cx="4427537" cy="3475988"/>
          </a:xfrm>
          <a:solidFill>
            <a:schemeClr val="accent5"/>
          </a:solidFill>
        </p:spPr>
        <p:txBody>
          <a:bodyPr lIns="216000" tIns="180000" rIns="576000" bIns="144000"/>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pic>
        <p:nvPicPr>
          <p:cNvPr id="18" name="Bilde 17">
            <a:extLst>
              <a:ext uri="{FF2B5EF4-FFF2-40B4-BE49-F238E27FC236}">
                <a16:creationId xmlns:a16="http://schemas.microsoft.com/office/drawing/2014/main" id="{58F4BA71-58DD-429B-BF9D-F7592B21C54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810" r="-2"/>
          <a:stretch/>
        </p:blipFill>
        <p:spPr>
          <a:xfrm>
            <a:off x="4716462" y="4461673"/>
            <a:ext cx="4427537" cy="127197"/>
          </a:xfrm>
          <a:prstGeom prst="rect">
            <a:avLst/>
          </a:prstGeom>
        </p:spPr>
      </p:pic>
      <p:sp>
        <p:nvSpPr>
          <p:cNvPr id="10" name="Plassholder for innhold 2">
            <a:extLst>
              <a:ext uri="{FF2B5EF4-FFF2-40B4-BE49-F238E27FC236}">
                <a16:creationId xmlns:a16="http://schemas.microsoft.com/office/drawing/2014/main" id="{B69121A2-C68D-407D-9247-DBDC53993A91}"/>
              </a:ext>
            </a:extLst>
          </p:cNvPr>
          <p:cNvSpPr>
            <a:spLocks noGrp="1"/>
          </p:cNvSpPr>
          <p:nvPr>
            <p:ph idx="16"/>
          </p:nvPr>
        </p:nvSpPr>
        <p:spPr>
          <a:xfrm>
            <a:off x="0" y="842963"/>
            <a:ext cx="4716461" cy="3888624"/>
          </a:xfrm>
          <a:solidFill>
            <a:schemeClr val="bg1"/>
          </a:solidFill>
        </p:spPr>
        <p:txBody>
          <a:bodyPr lIns="216000" tIns="180000" rIns="576000" bIns="144000"/>
          <a:lstStyle>
            <a:lvl1pPr marL="0" indent="0">
              <a:buNone/>
              <a:defRPr/>
            </a:lvl1pPr>
          </a:lstStyle>
          <a:p>
            <a:pPr lvl="0"/>
            <a:r>
              <a:rPr lang="nb-NO"/>
              <a:t>Rediger tekststiler i malen</a:t>
            </a:r>
          </a:p>
          <a:p>
            <a:pPr lvl="1"/>
            <a:r>
              <a:rPr lang="nb-NO"/>
              <a:t>Andre nivå</a:t>
            </a:r>
          </a:p>
          <a:p>
            <a:pPr lvl="2"/>
            <a:r>
              <a:rPr lang="nb-NO"/>
              <a:t>Tredje nivå</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edie + tekstboks gradering">
    <p:spTree>
      <p:nvGrpSpPr>
        <p:cNvPr id="1" name=""/>
        <p:cNvGrpSpPr/>
        <p:nvPr/>
      </p:nvGrpSpPr>
      <p:grpSpPr>
        <a:xfrm>
          <a:off x="0" y="0"/>
          <a:ext cx="0" cy="0"/>
          <a:chOff x="0" y="0"/>
          <a:chExt cx="0" cy="0"/>
        </a:xfrm>
      </p:grpSpPr>
      <p:sp>
        <p:nvSpPr>
          <p:cNvPr id="11" name="Plassholder for bunntekst 4">
            <a:extLst>
              <a:ext uri="{FF2B5EF4-FFF2-40B4-BE49-F238E27FC236}">
                <a16:creationId xmlns:a16="http://schemas.microsoft.com/office/drawing/2014/main" id="{981E578D-EDD3-4F11-8BBF-1291206E3081}"/>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36A88B27-4A71-4B2C-890D-8B196E74E293}"/>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04036C1D-CE79-48C8-9BA8-50E2C6519CD4}"/>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17.11.2022</a:t>
            </a:fld>
            <a:endParaRPr lang="en-GB" dirty="0"/>
          </a:p>
        </p:txBody>
      </p:sp>
      <p:sp>
        <p:nvSpPr>
          <p:cNvPr id="16" name="Rektangel 15">
            <a:extLst>
              <a:ext uri="{FF2B5EF4-FFF2-40B4-BE49-F238E27FC236}">
                <a16:creationId xmlns:a16="http://schemas.microsoft.com/office/drawing/2014/main" id="{60464A12-051A-4B09-8216-6BF40989B5CB}"/>
              </a:ext>
            </a:extLst>
          </p:cNvPr>
          <p:cNvSpPr/>
          <p:nvPr userDrawn="1"/>
        </p:nvSpPr>
        <p:spPr>
          <a:xfrm>
            <a:off x="4716462" y="4318954"/>
            <a:ext cx="4427537" cy="412633"/>
          </a:xfrm>
          <a:prstGeom prst="rect">
            <a:avLst/>
          </a:prstGeom>
          <a:gradFill>
            <a:gsLst>
              <a:gs pos="0">
                <a:schemeClr val="tx1"/>
              </a:gs>
              <a:gs pos="100000">
                <a:srgbClr val="0D2D4C"/>
              </a:gs>
            </a:gsLst>
            <a:lin ang="0" scaled="0"/>
          </a:gradFill>
        </p:spPr>
        <p:txBody>
          <a:bodyPr vert="horz" lIns="216000" tIns="216000" rIns="576000" bIns="144000" rtlCol="0">
            <a:normAutofit fontScale="25000" lnSpcReduction="20000"/>
          </a:bodyPr>
          <a:lstStyle/>
          <a:p>
            <a:pPr marL="144000" lvl="0" indent="-144000" defTabSz="914400" eaLnBrk="1" latinLnBrk="0" hangingPunct="1">
              <a:lnSpc>
                <a:spcPct val="100000"/>
              </a:lnSpc>
              <a:spcBef>
                <a:spcPts val="1000"/>
              </a:spcBef>
              <a:buFont typeface="Arial"/>
              <a:buChar char="•"/>
            </a:pPr>
            <a:endParaRPr lang="en-GB" sz="1700" dirty="0">
              <a:solidFill>
                <a:schemeClr val="bg1"/>
              </a:solidFill>
              <a:latin typeface="Verdana" charset="0"/>
              <a:ea typeface="Verdana" charset="0"/>
            </a:endParaRPr>
          </a:p>
        </p:txBody>
      </p:sp>
      <p:sp>
        <p:nvSpPr>
          <p:cNvPr id="17" name="Plassholder for innhold 2">
            <a:extLst>
              <a:ext uri="{FF2B5EF4-FFF2-40B4-BE49-F238E27FC236}">
                <a16:creationId xmlns:a16="http://schemas.microsoft.com/office/drawing/2014/main" id="{F03E23AB-2F1C-4147-9E8F-8BD80AD74B3E}"/>
              </a:ext>
            </a:extLst>
          </p:cNvPr>
          <p:cNvSpPr>
            <a:spLocks noGrp="1"/>
          </p:cNvSpPr>
          <p:nvPr>
            <p:ph idx="1" hasCustomPrompt="1"/>
          </p:nvPr>
        </p:nvSpPr>
        <p:spPr>
          <a:xfrm>
            <a:off x="4716463" y="842963"/>
            <a:ext cx="4427537" cy="3475988"/>
          </a:xfrm>
          <a:gradFill>
            <a:gsLst>
              <a:gs pos="0">
                <a:schemeClr val="tx1"/>
              </a:gs>
              <a:gs pos="100000">
                <a:srgbClr val="0D2D4C"/>
              </a:gs>
            </a:gsLst>
            <a:lin ang="0" scaled="0"/>
          </a:gradFill>
        </p:spPr>
        <p:txBody>
          <a:bodyPr vert="horz" lIns="216000" tIns="216000" rIns="576000" bIns="144000" rtlCol="0">
            <a:normAutofit/>
          </a:bodyPr>
          <a:lstStyle>
            <a:lvl1pPr>
              <a:defRPr lang="nb-NO" dirty="0">
                <a:solidFill>
                  <a:schemeClr val="bg1"/>
                </a:solidFill>
              </a:defRPr>
            </a:lvl1pPr>
            <a:lvl2pPr>
              <a:defRPr lang="nb-NO" dirty="0">
                <a:solidFill>
                  <a:schemeClr val="bg1"/>
                </a:solidFill>
              </a:defRPr>
            </a:lvl2pPr>
            <a:lvl3pPr>
              <a:defRPr lang="nb-NO" dirty="0">
                <a:solidFill>
                  <a:schemeClr val="bg1"/>
                </a:solidFill>
              </a:defRPr>
            </a:lvl3pPr>
            <a:lvl4pPr>
              <a:defRPr lang="nb-NO" dirty="0">
                <a:solidFill>
                  <a:schemeClr val="bg1"/>
                </a:solidFill>
              </a:defRPr>
            </a:lvl4pPr>
            <a:lvl5pPr>
              <a:defRPr lang="en-GB" dirty="0">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pic>
        <p:nvPicPr>
          <p:cNvPr id="18" name="Bilde 17">
            <a:extLst>
              <a:ext uri="{FF2B5EF4-FFF2-40B4-BE49-F238E27FC236}">
                <a16:creationId xmlns:a16="http://schemas.microsoft.com/office/drawing/2014/main" id="{58F4BA71-58DD-429B-BF9D-F7592B21C54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810" r="-2"/>
          <a:stretch/>
        </p:blipFill>
        <p:spPr>
          <a:xfrm>
            <a:off x="4716462" y="4461673"/>
            <a:ext cx="4427537" cy="127197"/>
          </a:xfrm>
          <a:prstGeom prst="rect">
            <a:avLst/>
          </a:prstGeom>
        </p:spPr>
      </p:pic>
      <p:sp>
        <p:nvSpPr>
          <p:cNvPr id="10" name="Plassholder for innhold 2">
            <a:extLst>
              <a:ext uri="{FF2B5EF4-FFF2-40B4-BE49-F238E27FC236}">
                <a16:creationId xmlns:a16="http://schemas.microsoft.com/office/drawing/2014/main" id="{B69121A2-C68D-407D-9247-DBDC53993A91}"/>
              </a:ext>
            </a:extLst>
          </p:cNvPr>
          <p:cNvSpPr>
            <a:spLocks noGrp="1"/>
          </p:cNvSpPr>
          <p:nvPr>
            <p:ph idx="16"/>
          </p:nvPr>
        </p:nvSpPr>
        <p:spPr>
          <a:xfrm>
            <a:off x="0" y="842963"/>
            <a:ext cx="4716463" cy="3888624"/>
          </a:xfrm>
          <a:solidFill>
            <a:schemeClr val="bg1"/>
          </a:solidFill>
        </p:spPr>
        <p:txBody>
          <a:bodyPr lIns="216000" tIns="180000" rIns="576000" bIns="144000"/>
          <a:lstStyle>
            <a:lvl1pPr marL="0" indent="0">
              <a:buNone/>
              <a:defRPr/>
            </a:lvl1pPr>
          </a:lstStyle>
          <a:p>
            <a:pPr lvl="0"/>
            <a:r>
              <a:rPr lang="nb-NO"/>
              <a:t>Rediger tekststiler i malen</a:t>
            </a:r>
          </a:p>
          <a:p>
            <a:pPr lvl="1"/>
            <a:r>
              <a:rPr lang="nb-NO"/>
              <a:t>Andre nivå</a:t>
            </a:r>
          </a:p>
          <a:p>
            <a:pPr lvl="2"/>
            <a:r>
              <a:rPr lang="nb-NO"/>
              <a:t>Tredje nivå</a:t>
            </a:r>
          </a:p>
        </p:txBody>
      </p:sp>
    </p:spTree>
    <p:extLst>
      <p:ext uri="{BB962C8B-B14F-4D97-AF65-F5344CB8AC3E}">
        <p14:creationId xmlns:p14="http://schemas.microsoft.com/office/powerpoint/2010/main" val="2687912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Forside – kommunikasjon">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CC854D0D-2270-46B9-841C-0F6FC509B858}"/>
              </a:ext>
            </a:extLst>
          </p:cNvPr>
          <p:cNvSpPr/>
          <p:nvPr userDrawn="1"/>
        </p:nvSpPr>
        <p:spPr>
          <a:xfrm>
            <a:off x="6011995" y="896445"/>
            <a:ext cx="3132004" cy="38286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12" name="Bilde 11">
            <a:extLst>
              <a:ext uri="{FF2B5EF4-FFF2-40B4-BE49-F238E27FC236}">
                <a16:creationId xmlns:a16="http://schemas.microsoft.com/office/drawing/2014/main" id="{D3E4A9B6-06E1-40ED-9FE9-2F45E9E0C18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51982"/>
          <a:stretch/>
        </p:blipFill>
        <p:spPr>
          <a:xfrm>
            <a:off x="268" y="843756"/>
            <a:ext cx="9144000" cy="3888582"/>
          </a:xfrm>
          <a:prstGeom prst="rect">
            <a:avLst/>
          </a:prstGeom>
        </p:spPr>
      </p:pic>
      <p:sp>
        <p:nvSpPr>
          <p:cNvPr id="17" name="Rektangel 16">
            <a:extLst>
              <a:ext uri="{FF2B5EF4-FFF2-40B4-BE49-F238E27FC236}">
                <a16:creationId xmlns:a16="http://schemas.microsoft.com/office/drawing/2014/main" id="{4CC617DF-9B8E-4FA7-9B22-E59CE98F7A35}"/>
              </a:ext>
            </a:extLst>
          </p:cNvPr>
          <p:cNvSpPr/>
          <p:nvPr userDrawn="1"/>
        </p:nvSpPr>
        <p:spPr>
          <a:xfrm rot="10800000">
            <a:off x="0" y="842958"/>
            <a:ext cx="9144000" cy="3889380"/>
          </a:xfrm>
          <a:prstGeom prst="rect">
            <a:avLst/>
          </a:prstGeom>
          <a:gradFill flip="none" rotWithShape="1">
            <a:gsLst>
              <a:gs pos="0">
                <a:schemeClr val="tx1">
                  <a:alpha val="7000"/>
                  <a:lumMod val="0"/>
                </a:schemeClr>
              </a:gs>
              <a:gs pos="34000">
                <a:schemeClr val="tx1">
                  <a:lumMod val="0"/>
                  <a:alpha val="0"/>
                </a:schemeClr>
              </a:gs>
              <a:gs pos="59000">
                <a:schemeClr val="tx1">
                  <a:alpha val="88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8" name="Rektangel 17">
            <a:extLst>
              <a:ext uri="{FF2B5EF4-FFF2-40B4-BE49-F238E27FC236}">
                <a16:creationId xmlns:a16="http://schemas.microsoft.com/office/drawing/2014/main" id="{0C426262-3EF6-42FE-B979-433577AA3531}"/>
              </a:ext>
            </a:extLst>
          </p:cNvPr>
          <p:cNvSpPr/>
          <p:nvPr userDrawn="1"/>
        </p:nvSpPr>
        <p:spPr>
          <a:xfrm rot="10800000">
            <a:off x="268" y="842955"/>
            <a:ext cx="9144000" cy="3889380"/>
          </a:xfrm>
          <a:prstGeom prst="rect">
            <a:avLst/>
          </a:prstGeom>
          <a:gradFill flip="none" rotWithShape="1">
            <a:gsLst>
              <a:gs pos="0">
                <a:schemeClr val="tx1">
                  <a:alpha val="7000"/>
                  <a:lumMod val="0"/>
                </a:schemeClr>
              </a:gs>
              <a:gs pos="34000">
                <a:schemeClr val="tx1">
                  <a:lumMod val="0"/>
                  <a:alpha val="0"/>
                </a:schemeClr>
              </a:gs>
              <a:gs pos="59000">
                <a:schemeClr val="tx1">
                  <a:alpha val="88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15" name="Bilde 14">
            <a:extLst>
              <a:ext uri="{FF2B5EF4-FFF2-40B4-BE49-F238E27FC236}">
                <a16:creationId xmlns:a16="http://schemas.microsoft.com/office/drawing/2014/main" id="{AA80F646-8BB1-4F03-8D8D-31703E9C03A3}"/>
              </a:ext>
            </a:extLst>
          </p:cNvPr>
          <p:cNvPicPr>
            <a:picLocks noChangeAspect="1"/>
          </p:cNvPicPr>
          <p:nvPr userDrawn="1"/>
        </p:nvPicPr>
        <p:blipFill>
          <a:blip r:embed="rId3"/>
          <a:stretch>
            <a:fillRect/>
          </a:stretch>
        </p:blipFill>
        <p:spPr>
          <a:xfrm>
            <a:off x="0" y="842963"/>
            <a:ext cx="9144000" cy="57091"/>
          </a:xfrm>
          <a:prstGeom prst="rect">
            <a:avLst/>
          </a:prstGeom>
        </p:spPr>
      </p:pic>
      <p:sp>
        <p:nvSpPr>
          <p:cNvPr id="23" name="Plassholder for bunntekst 4">
            <a:extLst>
              <a:ext uri="{FF2B5EF4-FFF2-40B4-BE49-F238E27FC236}">
                <a16:creationId xmlns:a16="http://schemas.microsoft.com/office/drawing/2014/main" id="{460D9DD0-47D6-4BC1-9602-6CEE3EF5184F}"/>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24" name="Plassholder for lysbildenummer 5">
            <a:extLst>
              <a:ext uri="{FF2B5EF4-FFF2-40B4-BE49-F238E27FC236}">
                <a16:creationId xmlns:a16="http://schemas.microsoft.com/office/drawing/2014/main" id="{0AB3B823-8003-411B-B448-E72DC75BCA41}"/>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5" name="Plassholder for dato 3">
            <a:extLst>
              <a:ext uri="{FF2B5EF4-FFF2-40B4-BE49-F238E27FC236}">
                <a16:creationId xmlns:a16="http://schemas.microsoft.com/office/drawing/2014/main" id="{0E44960D-8171-436A-BDCB-E46249E2D752}"/>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17.11.2022</a:t>
            </a:fld>
            <a:endParaRPr lang="en-GB" dirty="0"/>
          </a:p>
        </p:txBody>
      </p:sp>
      <p:sp>
        <p:nvSpPr>
          <p:cNvPr id="26" name="Tittel 1">
            <a:extLst>
              <a:ext uri="{FF2B5EF4-FFF2-40B4-BE49-F238E27FC236}">
                <a16:creationId xmlns:a16="http://schemas.microsoft.com/office/drawing/2014/main" id="{822F913D-4ACB-48F4-931F-161D2E3E338C}"/>
              </a:ext>
            </a:extLst>
          </p:cNvPr>
          <p:cNvSpPr>
            <a:spLocks noGrp="1"/>
          </p:cNvSpPr>
          <p:nvPr>
            <p:ph type="ctrTitle" hasCustomPrompt="1"/>
          </p:nvPr>
        </p:nvSpPr>
        <p:spPr>
          <a:xfrm>
            <a:off x="3708002" y="1419225"/>
            <a:ext cx="4896247" cy="911656"/>
          </a:xfrm>
        </p:spPr>
        <p:txBody>
          <a:bodyPr anchor="b">
            <a:normAutofit/>
          </a:bodyPr>
          <a:lstStyle>
            <a:lvl1pPr algn="r">
              <a:defRPr sz="3000">
                <a:solidFill>
                  <a:schemeClr val="bg1"/>
                </a:solidFill>
              </a:defRPr>
            </a:lvl1pPr>
          </a:lstStyle>
          <a:p>
            <a:r>
              <a:rPr lang="nb-NO" dirty="0"/>
              <a:t>Klikk for å </a:t>
            </a:r>
            <a:br>
              <a:rPr lang="nb-NO" dirty="0"/>
            </a:br>
            <a:r>
              <a:rPr lang="nb-NO" dirty="0"/>
              <a:t>redigere tittel</a:t>
            </a:r>
            <a:endParaRPr lang="en-GB" dirty="0"/>
          </a:p>
        </p:txBody>
      </p:sp>
      <p:sp>
        <p:nvSpPr>
          <p:cNvPr id="27" name="Undertittel 2">
            <a:extLst>
              <a:ext uri="{FF2B5EF4-FFF2-40B4-BE49-F238E27FC236}">
                <a16:creationId xmlns:a16="http://schemas.microsoft.com/office/drawing/2014/main" id="{35C8921B-0855-41F1-934D-7632DE3A5892}"/>
              </a:ext>
            </a:extLst>
          </p:cNvPr>
          <p:cNvSpPr>
            <a:spLocks noGrp="1"/>
          </p:cNvSpPr>
          <p:nvPr>
            <p:ph type="subTitle" idx="1"/>
          </p:nvPr>
        </p:nvSpPr>
        <p:spPr>
          <a:xfrm>
            <a:off x="3708002" y="2490382"/>
            <a:ext cx="4895983" cy="1810155"/>
          </a:xfrm>
        </p:spPr>
        <p:txBody>
          <a:bodyPr>
            <a:normAutofit/>
          </a:bodyPr>
          <a:lstStyle>
            <a:lvl1pPr marL="0" indent="0" algn="r">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dirty="0"/>
          </a:p>
        </p:txBody>
      </p:sp>
      <p:sp>
        <p:nvSpPr>
          <p:cNvPr id="14" name="Rektangel 13">
            <a:extLst>
              <a:ext uri="{FF2B5EF4-FFF2-40B4-BE49-F238E27FC236}">
                <a16:creationId xmlns:a16="http://schemas.microsoft.com/office/drawing/2014/main" id="{C4407EED-4A68-40A8-BFFD-503726E7C89D}"/>
              </a:ext>
            </a:extLst>
          </p:cNvPr>
          <p:cNvSpPr/>
          <p:nvPr userDrawn="1"/>
        </p:nvSpPr>
        <p:spPr>
          <a:xfrm>
            <a:off x="5723996" y="631760"/>
            <a:ext cx="2880254" cy="211203"/>
          </a:xfrm>
          <a:prstGeom prst="rect">
            <a:avLst/>
          </a:prstGeom>
        </p:spPr>
        <p:txBody>
          <a:bodyPr wrap="square" rIns="0" bIns="72000">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nb-NO" sz="600" b="1" kern="1200" dirty="0">
                <a:solidFill>
                  <a:schemeClr val="tx1"/>
                </a:solidFill>
                <a:latin typeface="+mj-lt"/>
                <a:ea typeface="Times New Roman" panose="02020603050405020304" pitchFamily="18" charset="0"/>
                <a:cs typeface="Arial" charset="0"/>
              </a:rPr>
              <a:t>NORWEGIAN POLICE SHARED SERVICES</a:t>
            </a:r>
          </a:p>
        </p:txBody>
      </p:sp>
    </p:spTree>
    <p:extLst>
      <p:ext uri="{BB962C8B-B14F-4D97-AF65-F5344CB8AC3E}">
        <p14:creationId xmlns:p14="http://schemas.microsoft.com/office/powerpoint/2010/main" val="17621584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edie + tekstboks sort">
    <p:spTree>
      <p:nvGrpSpPr>
        <p:cNvPr id="1" name=""/>
        <p:cNvGrpSpPr/>
        <p:nvPr/>
      </p:nvGrpSpPr>
      <p:grpSpPr>
        <a:xfrm>
          <a:off x="0" y="0"/>
          <a:ext cx="0" cy="0"/>
          <a:chOff x="0" y="0"/>
          <a:chExt cx="0" cy="0"/>
        </a:xfrm>
      </p:grpSpPr>
      <p:sp>
        <p:nvSpPr>
          <p:cNvPr id="11" name="Plassholder for bunntekst 4">
            <a:extLst>
              <a:ext uri="{FF2B5EF4-FFF2-40B4-BE49-F238E27FC236}">
                <a16:creationId xmlns:a16="http://schemas.microsoft.com/office/drawing/2014/main" id="{981E578D-EDD3-4F11-8BBF-1291206E3081}"/>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36A88B27-4A71-4B2C-890D-8B196E74E293}"/>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04036C1D-CE79-48C8-9BA8-50E2C6519CD4}"/>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17.11.2022</a:t>
            </a:fld>
            <a:endParaRPr lang="en-GB" dirty="0"/>
          </a:p>
        </p:txBody>
      </p:sp>
      <p:sp>
        <p:nvSpPr>
          <p:cNvPr id="16" name="Rektangel 15">
            <a:extLst>
              <a:ext uri="{FF2B5EF4-FFF2-40B4-BE49-F238E27FC236}">
                <a16:creationId xmlns:a16="http://schemas.microsoft.com/office/drawing/2014/main" id="{60464A12-051A-4B09-8216-6BF40989B5CB}"/>
              </a:ext>
            </a:extLst>
          </p:cNvPr>
          <p:cNvSpPr/>
          <p:nvPr userDrawn="1"/>
        </p:nvSpPr>
        <p:spPr>
          <a:xfrm>
            <a:off x="4716462" y="4318954"/>
            <a:ext cx="4427537" cy="4126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pic>
        <p:nvPicPr>
          <p:cNvPr id="18" name="Bilde 17">
            <a:extLst>
              <a:ext uri="{FF2B5EF4-FFF2-40B4-BE49-F238E27FC236}">
                <a16:creationId xmlns:a16="http://schemas.microsoft.com/office/drawing/2014/main" id="{58F4BA71-58DD-429B-BF9D-F7592B21C54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810" r="-2"/>
          <a:stretch/>
        </p:blipFill>
        <p:spPr>
          <a:xfrm>
            <a:off x="4716462" y="4461673"/>
            <a:ext cx="4427537" cy="127197"/>
          </a:xfrm>
          <a:prstGeom prst="rect">
            <a:avLst/>
          </a:prstGeom>
        </p:spPr>
      </p:pic>
      <p:sp>
        <p:nvSpPr>
          <p:cNvPr id="10" name="Plassholder for innhold 2">
            <a:extLst>
              <a:ext uri="{FF2B5EF4-FFF2-40B4-BE49-F238E27FC236}">
                <a16:creationId xmlns:a16="http://schemas.microsoft.com/office/drawing/2014/main" id="{B69121A2-C68D-407D-9247-DBDC53993A91}"/>
              </a:ext>
            </a:extLst>
          </p:cNvPr>
          <p:cNvSpPr>
            <a:spLocks noGrp="1"/>
          </p:cNvSpPr>
          <p:nvPr>
            <p:ph idx="16"/>
          </p:nvPr>
        </p:nvSpPr>
        <p:spPr>
          <a:xfrm>
            <a:off x="0" y="842963"/>
            <a:ext cx="4716462" cy="3888624"/>
          </a:xfrm>
          <a:solidFill>
            <a:schemeClr val="bg1"/>
          </a:solidFill>
        </p:spPr>
        <p:txBody>
          <a:bodyPr lIns="216000" tIns="180000" rIns="576000" bIns="144000"/>
          <a:lstStyle>
            <a:lvl1pPr marL="0" indent="0">
              <a:buNone/>
              <a:defRPr/>
            </a:lvl1pPr>
          </a:lstStyle>
          <a:p>
            <a:pPr lvl="0"/>
            <a:r>
              <a:rPr lang="nb-NO"/>
              <a:t>Rediger tekststiler i malen</a:t>
            </a:r>
          </a:p>
          <a:p>
            <a:pPr lvl="1"/>
            <a:r>
              <a:rPr lang="nb-NO"/>
              <a:t>Andre nivå</a:t>
            </a:r>
          </a:p>
          <a:p>
            <a:pPr lvl="2"/>
            <a:r>
              <a:rPr lang="nb-NO"/>
              <a:t>Tredje nivå</a:t>
            </a:r>
          </a:p>
        </p:txBody>
      </p:sp>
      <p:sp>
        <p:nvSpPr>
          <p:cNvPr id="9" name="Plassholder for innhold 2">
            <a:extLst>
              <a:ext uri="{FF2B5EF4-FFF2-40B4-BE49-F238E27FC236}">
                <a16:creationId xmlns:a16="http://schemas.microsoft.com/office/drawing/2014/main" id="{ACF2B6F9-2416-46EF-B973-5F7B5B2CFD54}"/>
              </a:ext>
            </a:extLst>
          </p:cNvPr>
          <p:cNvSpPr>
            <a:spLocks noGrp="1"/>
          </p:cNvSpPr>
          <p:nvPr>
            <p:ph idx="1" hasCustomPrompt="1"/>
          </p:nvPr>
        </p:nvSpPr>
        <p:spPr>
          <a:xfrm>
            <a:off x="4716463" y="842963"/>
            <a:ext cx="4427537" cy="3475988"/>
          </a:xfrm>
          <a:solidFill>
            <a:schemeClr val="tx1"/>
          </a:solidFill>
        </p:spPr>
        <p:txBody>
          <a:bodyPr vert="horz" lIns="216000" tIns="216000" rIns="576000" bIns="144000" rtlCol="0">
            <a:normAutofit/>
          </a:bodyPr>
          <a:lstStyle>
            <a:lvl1pPr>
              <a:defRPr lang="nb-NO" dirty="0">
                <a:solidFill>
                  <a:schemeClr val="bg1"/>
                </a:solidFill>
              </a:defRPr>
            </a:lvl1pPr>
            <a:lvl2pPr>
              <a:defRPr lang="nb-NO" dirty="0">
                <a:solidFill>
                  <a:schemeClr val="bg1"/>
                </a:solidFill>
              </a:defRPr>
            </a:lvl2pPr>
            <a:lvl3pPr>
              <a:defRPr lang="nb-NO" dirty="0">
                <a:solidFill>
                  <a:schemeClr val="bg1"/>
                </a:solidFill>
              </a:defRPr>
            </a:lvl3pPr>
            <a:lvl4pPr>
              <a:defRPr lang="nb-NO" dirty="0">
                <a:solidFill>
                  <a:schemeClr val="bg1"/>
                </a:solidFill>
              </a:defRPr>
            </a:lvl4pPr>
            <a:lvl5pPr>
              <a:defRPr lang="en-GB" dirty="0">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Tree>
    <p:extLst>
      <p:ext uri="{BB962C8B-B14F-4D97-AF65-F5344CB8AC3E}">
        <p14:creationId xmlns:p14="http://schemas.microsoft.com/office/powerpoint/2010/main" val="31733944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ovedpoeng 1">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7CCC249-7838-40FA-96C5-AC06207B067E}"/>
              </a:ext>
            </a:extLst>
          </p:cNvPr>
          <p:cNvSpPr>
            <a:spLocks noGrp="1"/>
          </p:cNvSpPr>
          <p:nvPr>
            <p:ph type="title"/>
          </p:nvPr>
        </p:nvSpPr>
        <p:spPr/>
        <p:txBody>
          <a:bodyPr/>
          <a:lstStyle/>
          <a:p>
            <a:r>
              <a:rPr lang="nb-NO"/>
              <a:t>Klikk for å redigere tittelstil</a:t>
            </a:r>
            <a:endParaRPr lang="nb-NO" dirty="0"/>
          </a:p>
        </p:txBody>
      </p:sp>
      <p:sp>
        <p:nvSpPr>
          <p:cNvPr id="3" name="Plassholder for bunntekst 2">
            <a:extLst>
              <a:ext uri="{FF2B5EF4-FFF2-40B4-BE49-F238E27FC236}">
                <a16:creationId xmlns:a16="http://schemas.microsoft.com/office/drawing/2014/main" id="{FC3991CF-90A8-47C1-AFFC-16C169D2EB69}"/>
              </a:ext>
            </a:extLst>
          </p:cNvPr>
          <p:cNvSpPr>
            <a:spLocks noGrp="1"/>
          </p:cNvSpPr>
          <p:nvPr>
            <p:ph type="ftr" sz="quarter" idx="10"/>
          </p:nvPr>
        </p:nvSpPr>
        <p:spPr>
          <a:xfrm>
            <a:off x="539750" y="4877806"/>
            <a:ext cx="6907755" cy="133715"/>
          </a:xfrm>
        </p:spPr>
        <p:txBody>
          <a:bodyPr/>
          <a:lstStyle/>
          <a:p>
            <a:endParaRPr lang="en-GB" dirty="0"/>
          </a:p>
        </p:txBody>
      </p:sp>
      <p:sp>
        <p:nvSpPr>
          <p:cNvPr id="4" name="Plassholder for lysbildenummer 3">
            <a:extLst>
              <a:ext uri="{FF2B5EF4-FFF2-40B4-BE49-F238E27FC236}">
                <a16:creationId xmlns:a16="http://schemas.microsoft.com/office/drawing/2014/main" id="{562613D3-4A9D-46D1-86A2-168DAB0DE32A}"/>
              </a:ext>
            </a:extLst>
          </p:cNvPr>
          <p:cNvSpPr>
            <a:spLocks noGrp="1"/>
          </p:cNvSpPr>
          <p:nvPr>
            <p:ph type="sldNum" sz="quarter" idx="11"/>
          </p:nvPr>
        </p:nvSpPr>
        <p:spPr/>
        <p:txBody>
          <a:bodyPr/>
          <a:lstStyle/>
          <a:p>
            <a:r>
              <a:rPr lang="nb-NO" altLang="nb-NO" dirty="0"/>
              <a:t>Side </a:t>
            </a:r>
            <a:fld id="{F57D2C7E-FF28-3646-BDC8-24A1FA3E5E8D}" type="slidenum">
              <a:rPr lang="en-GB" smtClean="0"/>
              <a:pPr/>
              <a:t>‹#›</a:t>
            </a:fld>
            <a:endParaRPr lang="en-GB" dirty="0"/>
          </a:p>
        </p:txBody>
      </p:sp>
      <p:sp>
        <p:nvSpPr>
          <p:cNvPr id="5" name="Plassholder for dato 4">
            <a:extLst>
              <a:ext uri="{FF2B5EF4-FFF2-40B4-BE49-F238E27FC236}">
                <a16:creationId xmlns:a16="http://schemas.microsoft.com/office/drawing/2014/main" id="{46BB41CB-1380-4F59-98E9-763B3081A26F}"/>
              </a:ext>
            </a:extLst>
          </p:cNvPr>
          <p:cNvSpPr>
            <a:spLocks noGrp="1"/>
          </p:cNvSpPr>
          <p:nvPr>
            <p:ph type="dt" sz="half" idx="12"/>
          </p:nvPr>
        </p:nvSpPr>
        <p:spPr/>
        <p:txBody>
          <a:bodyPr/>
          <a:lstStyle/>
          <a:p>
            <a:fld id="{71CF5760-0137-4D42-83E3-B092B0912E30}" type="datetime1">
              <a:rPr lang="nb-NO" smtClean="0"/>
              <a:t>17.11.2022</a:t>
            </a:fld>
            <a:endParaRPr lang="en-GB" dirty="0"/>
          </a:p>
        </p:txBody>
      </p:sp>
      <p:sp>
        <p:nvSpPr>
          <p:cNvPr id="24" name="Plassholder for tekst 26">
            <a:extLst>
              <a:ext uri="{FF2B5EF4-FFF2-40B4-BE49-F238E27FC236}">
                <a16:creationId xmlns:a16="http://schemas.microsoft.com/office/drawing/2014/main" id="{77A04AD1-0290-43A7-8525-94B36A3E9D0D}"/>
              </a:ext>
            </a:extLst>
          </p:cNvPr>
          <p:cNvSpPr>
            <a:spLocks noGrp="1"/>
          </p:cNvSpPr>
          <p:nvPr>
            <p:ph type="body" sz="quarter" idx="14" hasCustomPrompt="1"/>
          </p:nvPr>
        </p:nvSpPr>
        <p:spPr>
          <a:xfrm>
            <a:off x="859102" y="1903348"/>
            <a:ext cx="3568436" cy="1017363"/>
          </a:xfrm>
          <a:prstGeom prst="rect">
            <a:avLst/>
          </a:prstGeom>
          <a:ln>
            <a:solidFill>
              <a:schemeClr val="tx1"/>
            </a:solidFill>
          </a:ln>
        </p:spPr>
        <p:txBody>
          <a:bodyPr lIns="504000" tIns="216000" rIns="144000" bIns="216000" anchor="ctr">
            <a:normAutofit/>
          </a:bodyPr>
          <a:lstStyle>
            <a:lvl1pPr marL="0" indent="0" algn="l">
              <a:buNone/>
              <a:defRPr sz="1400" b="0"/>
            </a:lvl1pPr>
            <a:lvl2pPr marL="457200" indent="0">
              <a:buNone/>
              <a:defRPr/>
            </a:lvl2pPr>
            <a:lvl3pPr marL="914400" indent="0">
              <a:buNone/>
              <a:defRPr/>
            </a:lvl3pPr>
            <a:lvl4pPr marL="1371600" indent="0">
              <a:buNone/>
              <a:defRPr/>
            </a:lvl4pPr>
            <a:lvl5pPr marL="1828800" indent="0">
              <a:buNone/>
              <a:defRPr/>
            </a:lvl5pPr>
          </a:lstStyle>
          <a:p>
            <a:pPr lvl="0"/>
            <a:r>
              <a:rPr lang="en-US" dirty="0"/>
              <a:t>Legg </a:t>
            </a:r>
            <a:r>
              <a:rPr lang="en-US" dirty="0" err="1"/>
              <a:t>til</a:t>
            </a:r>
            <a:r>
              <a:rPr lang="en-US" dirty="0"/>
              <a:t> </a:t>
            </a:r>
            <a:r>
              <a:rPr lang="en-US" dirty="0" err="1"/>
              <a:t>tekst</a:t>
            </a:r>
            <a:endParaRPr lang="en-US" dirty="0"/>
          </a:p>
        </p:txBody>
      </p:sp>
      <p:sp>
        <p:nvSpPr>
          <p:cNvPr id="25" name="Plassholder for tekst 7">
            <a:extLst>
              <a:ext uri="{FF2B5EF4-FFF2-40B4-BE49-F238E27FC236}">
                <a16:creationId xmlns:a16="http://schemas.microsoft.com/office/drawing/2014/main" id="{5B45E2F8-10BB-4CE2-BFCD-5E734C8C4B89}"/>
              </a:ext>
            </a:extLst>
          </p:cNvPr>
          <p:cNvSpPr>
            <a:spLocks noGrp="1"/>
          </p:cNvSpPr>
          <p:nvPr>
            <p:ph type="body" sz="quarter" idx="22" hasCustomPrompt="1"/>
          </p:nvPr>
        </p:nvSpPr>
        <p:spPr>
          <a:xfrm>
            <a:off x="1641636" y="1736806"/>
            <a:ext cx="2003368" cy="319908"/>
          </a:xfrm>
          <a:solidFill>
            <a:schemeClr val="bg1"/>
          </a:solidFill>
        </p:spPr>
        <p:txBody>
          <a:bodyPr anchor="ctr">
            <a:noAutofit/>
          </a:bodyPr>
          <a:lstStyle>
            <a:lvl1pPr marL="0" indent="0" algn="ctr">
              <a:buNone/>
              <a:defRPr sz="1400" b="1">
                <a:solidFill>
                  <a:schemeClr val="tx2">
                    <a:lumMod val="75000"/>
                  </a:schemeClr>
                </a:solidFill>
              </a:defRPr>
            </a:lvl1pPr>
            <a:lvl2pPr>
              <a:defRPr b="1"/>
            </a:lvl2pPr>
            <a:lvl3pPr>
              <a:defRPr b="1"/>
            </a:lvl3pPr>
            <a:lvl4pPr>
              <a:defRPr b="1"/>
            </a:lvl4pPr>
            <a:lvl5pPr>
              <a:defRPr b="1"/>
            </a:lvl5pPr>
          </a:lstStyle>
          <a:p>
            <a:pPr lvl="0"/>
            <a:r>
              <a:rPr lang="nb-NO" dirty="0"/>
              <a:t>Tittel</a:t>
            </a:r>
          </a:p>
        </p:txBody>
      </p:sp>
      <p:sp>
        <p:nvSpPr>
          <p:cNvPr id="26" name="Plassholder for tekst 28">
            <a:extLst>
              <a:ext uri="{FF2B5EF4-FFF2-40B4-BE49-F238E27FC236}">
                <a16:creationId xmlns:a16="http://schemas.microsoft.com/office/drawing/2014/main" id="{ECA7A695-D1CC-49F0-A2E7-3A73F80B6867}"/>
              </a:ext>
            </a:extLst>
          </p:cNvPr>
          <p:cNvSpPr>
            <a:spLocks noGrp="1" noChangeAspect="1"/>
          </p:cNvSpPr>
          <p:nvPr>
            <p:ph type="body" sz="quarter" idx="15" hasCustomPrompt="1"/>
          </p:nvPr>
        </p:nvSpPr>
        <p:spPr>
          <a:xfrm>
            <a:off x="540014" y="2123898"/>
            <a:ext cx="540000" cy="540000"/>
          </a:xfrm>
          <a:prstGeom prst="ellipse">
            <a:avLst/>
          </a:prstGeom>
          <a:solidFill>
            <a:schemeClr val="tx2">
              <a:lumMod val="75000"/>
            </a:schemeClr>
          </a:solidFill>
          <a:ln w="41275">
            <a:noFill/>
          </a:ln>
        </p:spPr>
        <p:txBody>
          <a:bodyPr anchor="ctr">
            <a:noAutofit/>
          </a:bodyPr>
          <a:lstStyle>
            <a:lvl1pPr marL="0" indent="0" algn="ctr">
              <a:buNone/>
              <a:defRPr sz="2400" b="1">
                <a:solidFill>
                  <a:schemeClr val="bg1"/>
                </a:solidFill>
              </a:defRPr>
            </a:lvl1pPr>
          </a:lstStyle>
          <a:p>
            <a:pPr lvl="0"/>
            <a:r>
              <a:rPr lang="nb-NO" dirty="0"/>
              <a:t> </a:t>
            </a:r>
          </a:p>
        </p:txBody>
      </p:sp>
      <p:sp>
        <p:nvSpPr>
          <p:cNvPr id="61" name="Plassholder for tekst 6">
            <a:extLst>
              <a:ext uri="{FF2B5EF4-FFF2-40B4-BE49-F238E27FC236}">
                <a16:creationId xmlns:a16="http://schemas.microsoft.com/office/drawing/2014/main" id="{4F9DFC83-875E-4151-AE69-9C0312690B0B}"/>
              </a:ext>
            </a:extLst>
          </p:cNvPr>
          <p:cNvSpPr>
            <a:spLocks noGrp="1"/>
          </p:cNvSpPr>
          <p:nvPr>
            <p:ph type="body" sz="quarter" idx="21" hasCustomPrompt="1"/>
          </p:nvPr>
        </p:nvSpPr>
        <p:spPr>
          <a:xfrm>
            <a:off x="540014" y="4479659"/>
            <a:ext cx="8063728" cy="261016"/>
          </a:xfrm>
          <a:solidFill>
            <a:schemeClr val="tx2">
              <a:lumMod val="75000"/>
            </a:schemeClr>
          </a:solidFill>
        </p:spPr>
        <p:txBody>
          <a:bodyPr anchor="ctr">
            <a:noAutofit/>
          </a:bodyPr>
          <a:lstStyle>
            <a:lvl1pPr marL="0" indent="0" algn="ctr">
              <a:buNone/>
              <a:defRPr sz="1000" b="1">
                <a:solidFill>
                  <a:schemeClr val="bg1"/>
                </a:solidFill>
              </a:defRPr>
            </a:lvl1pPr>
            <a:lvl2pPr algn="ctr">
              <a:defRPr/>
            </a:lvl2pPr>
            <a:lvl3pPr algn="ctr">
              <a:defRPr/>
            </a:lvl3pPr>
            <a:lvl4pPr algn="ctr">
              <a:defRPr/>
            </a:lvl4pPr>
            <a:lvl5pPr algn="ctr">
              <a:defRPr/>
            </a:lvl5pPr>
          </a:lstStyle>
          <a:p>
            <a:pPr lvl="0"/>
            <a:r>
              <a:rPr lang="nb-NO" dirty="0"/>
              <a:t>Skriv inn det som er viktigst å huske fra sliden</a:t>
            </a:r>
          </a:p>
        </p:txBody>
      </p:sp>
      <p:sp>
        <p:nvSpPr>
          <p:cNvPr id="62" name="Plassholder for tekst 26">
            <a:extLst>
              <a:ext uri="{FF2B5EF4-FFF2-40B4-BE49-F238E27FC236}">
                <a16:creationId xmlns:a16="http://schemas.microsoft.com/office/drawing/2014/main" id="{7B92C022-2569-483E-8FE1-0B1E181A0B76}"/>
              </a:ext>
            </a:extLst>
          </p:cNvPr>
          <p:cNvSpPr>
            <a:spLocks noGrp="1"/>
          </p:cNvSpPr>
          <p:nvPr>
            <p:ph type="body" sz="quarter" idx="23" hasCustomPrompt="1"/>
          </p:nvPr>
        </p:nvSpPr>
        <p:spPr>
          <a:xfrm>
            <a:off x="859102" y="3256299"/>
            <a:ext cx="3568436" cy="1017363"/>
          </a:xfrm>
          <a:prstGeom prst="rect">
            <a:avLst/>
          </a:prstGeom>
          <a:ln>
            <a:solidFill>
              <a:schemeClr val="tx1"/>
            </a:solidFill>
          </a:ln>
        </p:spPr>
        <p:txBody>
          <a:bodyPr lIns="504000" tIns="216000" rIns="144000" bIns="216000" anchor="ctr">
            <a:normAutofit/>
          </a:bodyPr>
          <a:lstStyle>
            <a:lvl1pPr marL="0" indent="0" algn="l">
              <a:buNone/>
              <a:defRPr sz="1400" b="0"/>
            </a:lvl1pPr>
            <a:lvl2pPr marL="457200" indent="0">
              <a:buNone/>
              <a:defRPr/>
            </a:lvl2pPr>
            <a:lvl3pPr marL="914400" indent="0">
              <a:buNone/>
              <a:defRPr/>
            </a:lvl3pPr>
            <a:lvl4pPr marL="1371600" indent="0">
              <a:buNone/>
              <a:defRPr/>
            </a:lvl4pPr>
            <a:lvl5pPr marL="1828800" indent="0">
              <a:buNone/>
              <a:defRPr/>
            </a:lvl5pPr>
          </a:lstStyle>
          <a:p>
            <a:pPr lvl="0"/>
            <a:r>
              <a:rPr lang="en-US" dirty="0"/>
              <a:t>Legg </a:t>
            </a:r>
            <a:r>
              <a:rPr lang="en-US" dirty="0" err="1"/>
              <a:t>til</a:t>
            </a:r>
            <a:r>
              <a:rPr lang="en-US" dirty="0"/>
              <a:t> </a:t>
            </a:r>
            <a:r>
              <a:rPr lang="en-US" dirty="0" err="1"/>
              <a:t>tekst</a:t>
            </a:r>
            <a:endParaRPr lang="en-US" dirty="0"/>
          </a:p>
        </p:txBody>
      </p:sp>
      <p:sp>
        <p:nvSpPr>
          <p:cNvPr id="63" name="Plassholder for tekst 7">
            <a:extLst>
              <a:ext uri="{FF2B5EF4-FFF2-40B4-BE49-F238E27FC236}">
                <a16:creationId xmlns:a16="http://schemas.microsoft.com/office/drawing/2014/main" id="{6AA1B206-E9A0-4A13-AB9F-7AF85E28A3C6}"/>
              </a:ext>
            </a:extLst>
          </p:cNvPr>
          <p:cNvSpPr>
            <a:spLocks noGrp="1"/>
          </p:cNvSpPr>
          <p:nvPr>
            <p:ph type="body" sz="quarter" idx="24" hasCustomPrompt="1"/>
          </p:nvPr>
        </p:nvSpPr>
        <p:spPr>
          <a:xfrm>
            <a:off x="1641636" y="3089757"/>
            <a:ext cx="2003368" cy="319908"/>
          </a:xfrm>
          <a:solidFill>
            <a:schemeClr val="bg1"/>
          </a:solidFill>
        </p:spPr>
        <p:txBody>
          <a:bodyPr anchor="ctr">
            <a:noAutofit/>
          </a:bodyPr>
          <a:lstStyle>
            <a:lvl1pPr marL="0" indent="0" algn="ctr">
              <a:buNone/>
              <a:defRPr sz="1400" b="1">
                <a:solidFill>
                  <a:schemeClr val="tx2">
                    <a:lumMod val="75000"/>
                  </a:schemeClr>
                </a:solidFill>
              </a:defRPr>
            </a:lvl1pPr>
            <a:lvl2pPr>
              <a:defRPr b="1"/>
            </a:lvl2pPr>
            <a:lvl3pPr>
              <a:defRPr b="1"/>
            </a:lvl3pPr>
            <a:lvl4pPr>
              <a:defRPr b="1"/>
            </a:lvl4pPr>
            <a:lvl5pPr>
              <a:defRPr b="1"/>
            </a:lvl5pPr>
          </a:lstStyle>
          <a:p>
            <a:pPr lvl="0"/>
            <a:r>
              <a:rPr lang="nb-NO" dirty="0"/>
              <a:t>Tittel</a:t>
            </a:r>
          </a:p>
        </p:txBody>
      </p:sp>
      <p:sp>
        <p:nvSpPr>
          <p:cNvPr id="64" name="Plassholder for tekst 28">
            <a:extLst>
              <a:ext uri="{FF2B5EF4-FFF2-40B4-BE49-F238E27FC236}">
                <a16:creationId xmlns:a16="http://schemas.microsoft.com/office/drawing/2014/main" id="{002BCA0A-AF03-4C65-87C1-44FF7875F243}"/>
              </a:ext>
            </a:extLst>
          </p:cNvPr>
          <p:cNvSpPr>
            <a:spLocks noGrp="1" noChangeAspect="1"/>
          </p:cNvSpPr>
          <p:nvPr>
            <p:ph type="body" sz="quarter" idx="25" hasCustomPrompt="1"/>
          </p:nvPr>
        </p:nvSpPr>
        <p:spPr>
          <a:xfrm>
            <a:off x="540014" y="3476849"/>
            <a:ext cx="540000" cy="540000"/>
          </a:xfrm>
          <a:prstGeom prst="ellipse">
            <a:avLst/>
          </a:prstGeom>
          <a:solidFill>
            <a:schemeClr val="tx2">
              <a:lumMod val="75000"/>
            </a:schemeClr>
          </a:solidFill>
          <a:ln w="41275">
            <a:noFill/>
          </a:ln>
        </p:spPr>
        <p:txBody>
          <a:bodyPr anchor="ctr">
            <a:noAutofit/>
          </a:bodyPr>
          <a:lstStyle>
            <a:lvl1pPr marL="0" indent="0" algn="ctr">
              <a:buNone/>
              <a:defRPr sz="2400" b="1">
                <a:solidFill>
                  <a:schemeClr val="bg1"/>
                </a:solidFill>
              </a:defRPr>
            </a:lvl1pPr>
          </a:lstStyle>
          <a:p>
            <a:pPr lvl="0"/>
            <a:r>
              <a:rPr lang="nb-NO" dirty="0"/>
              <a:t> </a:t>
            </a:r>
          </a:p>
        </p:txBody>
      </p:sp>
      <p:sp>
        <p:nvSpPr>
          <p:cNvPr id="65" name="Plassholder for tekst 26">
            <a:extLst>
              <a:ext uri="{FF2B5EF4-FFF2-40B4-BE49-F238E27FC236}">
                <a16:creationId xmlns:a16="http://schemas.microsoft.com/office/drawing/2014/main" id="{C3ADB537-2A17-48E7-ACA9-B1045251A6F9}"/>
              </a:ext>
            </a:extLst>
          </p:cNvPr>
          <p:cNvSpPr>
            <a:spLocks noGrp="1"/>
          </p:cNvSpPr>
          <p:nvPr>
            <p:ph type="body" sz="quarter" idx="26" hasCustomPrompt="1"/>
          </p:nvPr>
        </p:nvSpPr>
        <p:spPr>
          <a:xfrm>
            <a:off x="5035550" y="1903348"/>
            <a:ext cx="3568436" cy="1017363"/>
          </a:xfrm>
          <a:prstGeom prst="rect">
            <a:avLst/>
          </a:prstGeom>
          <a:ln>
            <a:solidFill>
              <a:schemeClr val="tx1"/>
            </a:solidFill>
          </a:ln>
        </p:spPr>
        <p:txBody>
          <a:bodyPr lIns="504000" tIns="216000" rIns="144000" bIns="216000" anchor="ctr">
            <a:normAutofit/>
          </a:bodyPr>
          <a:lstStyle>
            <a:lvl1pPr marL="0" indent="0" algn="l">
              <a:buNone/>
              <a:defRPr sz="1400" b="0"/>
            </a:lvl1pPr>
            <a:lvl2pPr marL="457200" indent="0">
              <a:buNone/>
              <a:defRPr/>
            </a:lvl2pPr>
            <a:lvl3pPr marL="914400" indent="0">
              <a:buNone/>
              <a:defRPr/>
            </a:lvl3pPr>
            <a:lvl4pPr marL="1371600" indent="0">
              <a:buNone/>
              <a:defRPr/>
            </a:lvl4pPr>
            <a:lvl5pPr marL="1828800" indent="0">
              <a:buNone/>
              <a:defRPr/>
            </a:lvl5pPr>
          </a:lstStyle>
          <a:p>
            <a:pPr lvl="0"/>
            <a:r>
              <a:rPr lang="en-US" dirty="0"/>
              <a:t>Legg </a:t>
            </a:r>
            <a:r>
              <a:rPr lang="en-US" dirty="0" err="1"/>
              <a:t>til</a:t>
            </a:r>
            <a:r>
              <a:rPr lang="en-US" dirty="0"/>
              <a:t> </a:t>
            </a:r>
            <a:r>
              <a:rPr lang="en-US" dirty="0" err="1"/>
              <a:t>tekst</a:t>
            </a:r>
            <a:endParaRPr lang="en-US" dirty="0"/>
          </a:p>
        </p:txBody>
      </p:sp>
      <p:sp>
        <p:nvSpPr>
          <p:cNvPr id="66" name="Plassholder for tekst 7">
            <a:extLst>
              <a:ext uri="{FF2B5EF4-FFF2-40B4-BE49-F238E27FC236}">
                <a16:creationId xmlns:a16="http://schemas.microsoft.com/office/drawing/2014/main" id="{12484CCD-EB33-4C8F-BAF9-E0245121F616}"/>
              </a:ext>
            </a:extLst>
          </p:cNvPr>
          <p:cNvSpPr>
            <a:spLocks noGrp="1"/>
          </p:cNvSpPr>
          <p:nvPr>
            <p:ph type="body" sz="quarter" idx="27" hasCustomPrompt="1"/>
          </p:nvPr>
        </p:nvSpPr>
        <p:spPr>
          <a:xfrm>
            <a:off x="5818084" y="1736806"/>
            <a:ext cx="2003368" cy="319908"/>
          </a:xfrm>
          <a:solidFill>
            <a:schemeClr val="bg1"/>
          </a:solidFill>
        </p:spPr>
        <p:txBody>
          <a:bodyPr anchor="ctr">
            <a:noAutofit/>
          </a:bodyPr>
          <a:lstStyle>
            <a:lvl1pPr marL="0" indent="0" algn="ctr">
              <a:buNone/>
              <a:defRPr sz="1400" b="1">
                <a:solidFill>
                  <a:schemeClr val="tx2">
                    <a:lumMod val="75000"/>
                  </a:schemeClr>
                </a:solidFill>
              </a:defRPr>
            </a:lvl1pPr>
            <a:lvl2pPr>
              <a:defRPr b="1"/>
            </a:lvl2pPr>
            <a:lvl3pPr>
              <a:defRPr b="1"/>
            </a:lvl3pPr>
            <a:lvl4pPr>
              <a:defRPr b="1"/>
            </a:lvl4pPr>
            <a:lvl5pPr>
              <a:defRPr b="1"/>
            </a:lvl5pPr>
          </a:lstStyle>
          <a:p>
            <a:pPr lvl="0"/>
            <a:r>
              <a:rPr lang="nb-NO" dirty="0"/>
              <a:t>Tittel</a:t>
            </a:r>
          </a:p>
        </p:txBody>
      </p:sp>
      <p:sp>
        <p:nvSpPr>
          <p:cNvPr id="67" name="Plassholder for tekst 28">
            <a:extLst>
              <a:ext uri="{FF2B5EF4-FFF2-40B4-BE49-F238E27FC236}">
                <a16:creationId xmlns:a16="http://schemas.microsoft.com/office/drawing/2014/main" id="{C62976AF-28A8-4208-8EFA-915A956A5466}"/>
              </a:ext>
            </a:extLst>
          </p:cNvPr>
          <p:cNvSpPr>
            <a:spLocks noGrp="1" noChangeAspect="1"/>
          </p:cNvSpPr>
          <p:nvPr>
            <p:ph type="body" sz="quarter" idx="28" hasCustomPrompt="1"/>
          </p:nvPr>
        </p:nvSpPr>
        <p:spPr>
          <a:xfrm>
            <a:off x="4716462" y="2123898"/>
            <a:ext cx="540000" cy="540000"/>
          </a:xfrm>
          <a:prstGeom prst="ellipse">
            <a:avLst/>
          </a:prstGeom>
          <a:solidFill>
            <a:schemeClr val="tx2">
              <a:lumMod val="75000"/>
            </a:schemeClr>
          </a:solidFill>
          <a:ln w="41275">
            <a:noFill/>
          </a:ln>
        </p:spPr>
        <p:txBody>
          <a:bodyPr anchor="ctr">
            <a:noAutofit/>
          </a:bodyPr>
          <a:lstStyle>
            <a:lvl1pPr marL="0" indent="0" algn="ctr">
              <a:buNone/>
              <a:defRPr sz="2400" b="1">
                <a:solidFill>
                  <a:schemeClr val="bg1"/>
                </a:solidFill>
              </a:defRPr>
            </a:lvl1pPr>
          </a:lstStyle>
          <a:p>
            <a:pPr lvl="0"/>
            <a:r>
              <a:rPr lang="nb-NO" dirty="0"/>
              <a:t> </a:t>
            </a:r>
          </a:p>
        </p:txBody>
      </p:sp>
      <p:sp>
        <p:nvSpPr>
          <p:cNvPr id="68" name="Plassholder for tekst 26">
            <a:extLst>
              <a:ext uri="{FF2B5EF4-FFF2-40B4-BE49-F238E27FC236}">
                <a16:creationId xmlns:a16="http://schemas.microsoft.com/office/drawing/2014/main" id="{6D4338B0-6264-4EE8-8A2E-BC50F71BADD5}"/>
              </a:ext>
            </a:extLst>
          </p:cNvPr>
          <p:cNvSpPr>
            <a:spLocks noGrp="1"/>
          </p:cNvSpPr>
          <p:nvPr>
            <p:ph type="body" sz="quarter" idx="29" hasCustomPrompt="1"/>
          </p:nvPr>
        </p:nvSpPr>
        <p:spPr>
          <a:xfrm>
            <a:off x="5035550" y="3256299"/>
            <a:ext cx="3568436" cy="1017363"/>
          </a:xfrm>
          <a:prstGeom prst="rect">
            <a:avLst/>
          </a:prstGeom>
          <a:ln>
            <a:solidFill>
              <a:schemeClr val="tx1"/>
            </a:solidFill>
          </a:ln>
        </p:spPr>
        <p:txBody>
          <a:bodyPr lIns="504000" tIns="216000" rIns="144000" bIns="216000" anchor="ctr">
            <a:normAutofit/>
          </a:bodyPr>
          <a:lstStyle>
            <a:lvl1pPr marL="0" indent="0" algn="l">
              <a:buNone/>
              <a:defRPr sz="1400" b="0"/>
            </a:lvl1pPr>
            <a:lvl2pPr marL="457200" indent="0">
              <a:buNone/>
              <a:defRPr/>
            </a:lvl2pPr>
            <a:lvl3pPr marL="914400" indent="0">
              <a:buNone/>
              <a:defRPr/>
            </a:lvl3pPr>
            <a:lvl4pPr marL="1371600" indent="0">
              <a:buNone/>
              <a:defRPr/>
            </a:lvl4pPr>
            <a:lvl5pPr marL="1828800" indent="0">
              <a:buNone/>
              <a:defRPr/>
            </a:lvl5pPr>
          </a:lstStyle>
          <a:p>
            <a:pPr lvl="0"/>
            <a:r>
              <a:rPr lang="en-US" dirty="0"/>
              <a:t>Legg </a:t>
            </a:r>
            <a:r>
              <a:rPr lang="en-US" dirty="0" err="1"/>
              <a:t>til</a:t>
            </a:r>
            <a:r>
              <a:rPr lang="en-US" dirty="0"/>
              <a:t> </a:t>
            </a:r>
            <a:r>
              <a:rPr lang="en-US" dirty="0" err="1"/>
              <a:t>tekst</a:t>
            </a:r>
            <a:endParaRPr lang="en-US" dirty="0"/>
          </a:p>
        </p:txBody>
      </p:sp>
      <p:sp>
        <p:nvSpPr>
          <p:cNvPr id="69" name="Plassholder for tekst 7">
            <a:extLst>
              <a:ext uri="{FF2B5EF4-FFF2-40B4-BE49-F238E27FC236}">
                <a16:creationId xmlns:a16="http://schemas.microsoft.com/office/drawing/2014/main" id="{AC452DE4-1DAD-4BAF-8E61-10932F2254C8}"/>
              </a:ext>
            </a:extLst>
          </p:cNvPr>
          <p:cNvSpPr>
            <a:spLocks noGrp="1"/>
          </p:cNvSpPr>
          <p:nvPr>
            <p:ph type="body" sz="quarter" idx="30" hasCustomPrompt="1"/>
          </p:nvPr>
        </p:nvSpPr>
        <p:spPr>
          <a:xfrm>
            <a:off x="5818084" y="3089757"/>
            <a:ext cx="2003368" cy="319908"/>
          </a:xfrm>
          <a:solidFill>
            <a:schemeClr val="bg1"/>
          </a:solidFill>
        </p:spPr>
        <p:txBody>
          <a:bodyPr anchor="ctr">
            <a:noAutofit/>
          </a:bodyPr>
          <a:lstStyle>
            <a:lvl1pPr marL="0" indent="0" algn="ctr">
              <a:buNone/>
              <a:defRPr sz="1400" b="1">
                <a:solidFill>
                  <a:schemeClr val="tx2">
                    <a:lumMod val="75000"/>
                  </a:schemeClr>
                </a:solidFill>
              </a:defRPr>
            </a:lvl1pPr>
            <a:lvl2pPr>
              <a:defRPr b="1"/>
            </a:lvl2pPr>
            <a:lvl3pPr>
              <a:defRPr b="1"/>
            </a:lvl3pPr>
            <a:lvl4pPr>
              <a:defRPr b="1"/>
            </a:lvl4pPr>
            <a:lvl5pPr>
              <a:defRPr b="1"/>
            </a:lvl5pPr>
          </a:lstStyle>
          <a:p>
            <a:pPr lvl="0"/>
            <a:r>
              <a:rPr lang="nb-NO" dirty="0"/>
              <a:t>Tittel</a:t>
            </a:r>
          </a:p>
        </p:txBody>
      </p:sp>
      <p:sp>
        <p:nvSpPr>
          <p:cNvPr id="70" name="Plassholder for tekst 28">
            <a:extLst>
              <a:ext uri="{FF2B5EF4-FFF2-40B4-BE49-F238E27FC236}">
                <a16:creationId xmlns:a16="http://schemas.microsoft.com/office/drawing/2014/main" id="{D6063829-4F80-4540-906C-B68FC01ABCFF}"/>
              </a:ext>
            </a:extLst>
          </p:cNvPr>
          <p:cNvSpPr>
            <a:spLocks noGrp="1" noChangeAspect="1"/>
          </p:cNvSpPr>
          <p:nvPr>
            <p:ph type="body" sz="quarter" idx="31" hasCustomPrompt="1"/>
          </p:nvPr>
        </p:nvSpPr>
        <p:spPr>
          <a:xfrm>
            <a:off x="4716462" y="3476849"/>
            <a:ext cx="540000" cy="540000"/>
          </a:xfrm>
          <a:prstGeom prst="ellipse">
            <a:avLst/>
          </a:prstGeom>
          <a:solidFill>
            <a:schemeClr val="tx2">
              <a:lumMod val="75000"/>
            </a:schemeClr>
          </a:solidFill>
          <a:ln w="41275">
            <a:noFill/>
          </a:ln>
        </p:spPr>
        <p:txBody>
          <a:bodyPr anchor="ctr">
            <a:noAutofit/>
          </a:bodyPr>
          <a:lstStyle>
            <a:lvl1pPr marL="0" indent="0" algn="ctr">
              <a:buNone/>
              <a:defRPr sz="2400" b="1">
                <a:solidFill>
                  <a:schemeClr val="bg1"/>
                </a:solidFill>
              </a:defRPr>
            </a:lvl1pPr>
          </a:lstStyle>
          <a:p>
            <a:pPr lvl="0"/>
            <a:r>
              <a:rPr lang="nb-NO" dirty="0"/>
              <a:t> </a:t>
            </a:r>
          </a:p>
        </p:txBody>
      </p:sp>
    </p:spTree>
    <p:extLst>
      <p:ext uri="{BB962C8B-B14F-4D97-AF65-F5344CB8AC3E}">
        <p14:creationId xmlns:p14="http://schemas.microsoft.com/office/powerpoint/2010/main" val="6673938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ovedpoeng 2">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7CCC249-7838-40FA-96C5-AC06207B067E}"/>
              </a:ext>
            </a:extLst>
          </p:cNvPr>
          <p:cNvSpPr>
            <a:spLocks noGrp="1"/>
          </p:cNvSpPr>
          <p:nvPr>
            <p:ph type="title"/>
          </p:nvPr>
        </p:nvSpPr>
        <p:spPr/>
        <p:txBody>
          <a:bodyPr/>
          <a:lstStyle/>
          <a:p>
            <a:r>
              <a:rPr lang="nb-NO"/>
              <a:t>Klikk for å redigere tittelstil</a:t>
            </a:r>
            <a:endParaRPr lang="nb-NO" dirty="0"/>
          </a:p>
        </p:txBody>
      </p:sp>
      <p:sp>
        <p:nvSpPr>
          <p:cNvPr id="3" name="Plassholder for bunntekst 2">
            <a:extLst>
              <a:ext uri="{FF2B5EF4-FFF2-40B4-BE49-F238E27FC236}">
                <a16:creationId xmlns:a16="http://schemas.microsoft.com/office/drawing/2014/main" id="{FC3991CF-90A8-47C1-AFFC-16C169D2EB69}"/>
              </a:ext>
            </a:extLst>
          </p:cNvPr>
          <p:cNvSpPr>
            <a:spLocks noGrp="1"/>
          </p:cNvSpPr>
          <p:nvPr>
            <p:ph type="ftr" sz="quarter" idx="10"/>
          </p:nvPr>
        </p:nvSpPr>
        <p:spPr>
          <a:xfrm>
            <a:off x="539750" y="4877806"/>
            <a:ext cx="6907755" cy="133715"/>
          </a:xfrm>
        </p:spPr>
        <p:txBody>
          <a:bodyPr/>
          <a:lstStyle/>
          <a:p>
            <a:endParaRPr lang="en-GB" dirty="0"/>
          </a:p>
        </p:txBody>
      </p:sp>
      <p:sp>
        <p:nvSpPr>
          <p:cNvPr id="4" name="Plassholder for lysbildenummer 3">
            <a:extLst>
              <a:ext uri="{FF2B5EF4-FFF2-40B4-BE49-F238E27FC236}">
                <a16:creationId xmlns:a16="http://schemas.microsoft.com/office/drawing/2014/main" id="{562613D3-4A9D-46D1-86A2-168DAB0DE32A}"/>
              </a:ext>
            </a:extLst>
          </p:cNvPr>
          <p:cNvSpPr>
            <a:spLocks noGrp="1"/>
          </p:cNvSpPr>
          <p:nvPr>
            <p:ph type="sldNum" sz="quarter" idx="11"/>
          </p:nvPr>
        </p:nvSpPr>
        <p:spPr/>
        <p:txBody>
          <a:bodyPr/>
          <a:lstStyle/>
          <a:p>
            <a:r>
              <a:rPr lang="nb-NO" altLang="nb-NO" dirty="0"/>
              <a:t>Side </a:t>
            </a:r>
            <a:fld id="{F57D2C7E-FF28-3646-BDC8-24A1FA3E5E8D}" type="slidenum">
              <a:rPr lang="en-GB" smtClean="0"/>
              <a:pPr/>
              <a:t>‹#›</a:t>
            </a:fld>
            <a:endParaRPr lang="en-GB" dirty="0"/>
          </a:p>
        </p:txBody>
      </p:sp>
      <p:sp>
        <p:nvSpPr>
          <p:cNvPr id="5" name="Plassholder for dato 4">
            <a:extLst>
              <a:ext uri="{FF2B5EF4-FFF2-40B4-BE49-F238E27FC236}">
                <a16:creationId xmlns:a16="http://schemas.microsoft.com/office/drawing/2014/main" id="{46BB41CB-1380-4F59-98E9-763B3081A26F}"/>
              </a:ext>
            </a:extLst>
          </p:cNvPr>
          <p:cNvSpPr>
            <a:spLocks noGrp="1"/>
          </p:cNvSpPr>
          <p:nvPr>
            <p:ph type="dt" sz="half" idx="12"/>
          </p:nvPr>
        </p:nvSpPr>
        <p:spPr/>
        <p:txBody>
          <a:bodyPr/>
          <a:lstStyle/>
          <a:p>
            <a:fld id="{71CF5760-0137-4D42-83E3-B092B0912E30}" type="datetime1">
              <a:rPr lang="nb-NO" smtClean="0"/>
              <a:t>17.11.2022</a:t>
            </a:fld>
            <a:endParaRPr lang="en-GB" dirty="0"/>
          </a:p>
        </p:txBody>
      </p:sp>
      <p:sp>
        <p:nvSpPr>
          <p:cNvPr id="61" name="Plassholder for tekst 6">
            <a:extLst>
              <a:ext uri="{FF2B5EF4-FFF2-40B4-BE49-F238E27FC236}">
                <a16:creationId xmlns:a16="http://schemas.microsoft.com/office/drawing/2014/main" id="{4F9DFC83-875E-4151-AE69-9C0312690B0B}"/>
              </a:ext>
            </a:extLst>
          </p:cNvPr>
          <p:cNvSpPr>
            <a:spLocks noGrp="1"/>
          </p:cNvSpPr>
          <p:nvPr>
            <p:ph type="body" sz="quarter" idx="21" hasCustomPrompt="1"/>
          </p:nvPr>
        </p:nvSpPr>
        <p:spPr>
          <a:xfrm>
            <a:off x="540014" y="4479659"/>
            <a:ext cx="8063728" cy="261016"/>
          </a:xfrm>
          <a:solidFill>
            <a:schemeClr val="tx2">
              <a:lumMod val="75000"/>
            </a:schemeClr>
          </a:solidFill>
        </p:spPr>
        <p:txBody>
          <a:bodyPr anchor="ctr">
            <a:noAutofit/>
          </a:bodyPr>
          <a:lstStyle>
            <a:lvl1pPr marL="0" indent="0" algn="ctr">
              <a:buNone/>
              <a:defRPr sz="1000" b="1">
                <a:solidFill>
                  <a:schemeClr val="bg1"/>
                </a:solidFill>
              </a:defRPr>
            </a:lvl1pPr>
            <a:lvl2pPr algn="ctr">
              <a:defRPr/>
            </a:lvl2pPr>
            <a:lvl3pPr algn="ctr">
              <a:defRPr/>
            </a:lvl3pPr>
            <a:lvl4pPr algn="ctr">
              <a:defRPr/>
            </a:lvl4pPr>
            <a:lvl5pPr algn="ctr">
              <a:defRPr/>
            </a:lvl5pPr>
          </a:lstStyle>
          <a:p>
            <a:pPr lvl="0"/>
            <a:r>
              <a:rPr lang="nb-NO" dirty="0"/>
              <a:t>Skriv inn det som er viktigst å huske fra sliden</a:t>
            </a:r>
          </a:p>
        </p:txBody>
      </p:sp>
      <p:sp>
        <p:nvSpPr>
          <p:cNvPr id="65" name="Plassholder for tekst 26">
            <a:extLst>
              <a:ext uri="{FF2B5EF4-FFF2-40B4-BE49-F238E27FC236}">
                <a16:creationId xmlns:a16="http://schemas.microsoft.com/office/drawing/2014/main" id="{C3ADB537-2A17-48E7-ACA9-B1045251A6F9}"/>
              </a:ext>
            </a:extLst>
          </p:cNvPr>
          <p:cNvSpPr>
            <a:spLocks noGrp="1"/>
          </p:cNvSpPr>
          <p:nvPr>
            <p:ph type="body" sz="quarter" idx="26" hasCustomPrompt="1"/>
          </p:nvPr>
        </p:nvSpPr>
        <p:spPr>
          <a:xfrm>
            <a:off x="5723996" y="1572006"/>
            <a:ext cx="2879990" cy="576262"/>
          </a:xfrm>
          <a:prstGeom prst="rect">
            <a:avLst/>
          </a:prstGeom>
          <a:ln>
            <a:solidFill>
              <a:schemeClr val="tx1"/>
            </a:solidFill>
          </a:ln>
        </p:spPr>
        <p:txBody>
          <a:bodyPr lIns="324000" tIns="216000" rIns="144000" bIns="216000" anchor="ctr">
            <a:normAutofit/>
          </a:bodyPr>
          <a:lstStyle>
            <a:lvl1pPr marL="0" indent="0" algn="l">
              <a:buNone/>
              <a:defRPr sz="1400" b="0"/>
            </a:lvl1pPr>
            <a:lvl2pPr marL="457200" indent="0">
              <a:buNone/>
              <a:defRPr/>
            </a:lvl2pPr>
            <a:lvl3pPr marL="914400" indent="0">
              <a:buNone/>
              <a:defRPr/>
            </a:lvl3pPr>
            <a:lvl4pPr marL="1371600" indent="0">
              <a:buNone/>
              <a:defRPr/>
            </a:lvl4pPr>
            <a:lvl5pPr marL="1828800" indent="0">
              <a:buNone/>
              <a:defRPr/>
            </a:lvl5pPr>
          </a:lstStyle>
          <a:p>
            <a:pPr lvl="0"/>
            <a:r>
              <a:rPr lang="en-US" dirty="0" err="1"/>
              <a:t>Hovedpoeng</a:t>
            </a:r>
            <a:r>
              <a:rPr lang="en-US" dirty="0"/>
              <a:t> 1</a:t>
            </a:r>
          </a:p>
        </p:txBody>
      </p:sp>
      <p:sp>
        <p:nvSpPr>
          <p:cNvPr id="67" name="Plassholder for tekst 28">
            <a:extLst>
              <a:ext uri="{FF2B5EF4-FFF2-40B4-BE49-F238E27FC236}">
                <a16:creationId xmlns:a16="http://schemas.microsoft.com/office/drawing/2014/main" id="{C62976AF-28A8-4208-8EFA-915A956A5466}"/>
              </a:ext>
            </a:extLst>
          </p:cNvPr>
          <p:cNvSpPr>
            <a:spLocks noGrp="1" noChangeAspect="1"/>
          </p:cNvSpPr>
          <p:nvPr>
            <p:ph type="body" sz="quarter" idx="28" hasCustomPrompt="1"/>
          </p:nvPr>
        </p:nvSpPr>
        <p:spPr>
          <a:xfrm>
            <a:off x="5542860" y="1691392"/>
            <a:ext cx="362271" cy="362271"/>
          </a:xfrm>
          <a:prstGeom prst="ellipse">
            <a:avLst/>
          </a:prstGeom>
          <a:solidFill>
            <a:schemeClr val="tx2">
              <a:lumMod val="75000"/>
            </a:schemeClr>
          </a:solidFill>
          <a:ln w="41275">
            <a:noFill/>
          </a:ln>
        </p:spPr>
        <p:txBody>
          <a:bodyPr anchor="ctr">
            <a:noAutofit/>
          </a:bodyPr>
          <a:lstStyle>
            <a:lvl1pPr marL="0" indent="0" algn="ctr">
              <a:buNone/>
              <a:defRPr sz="1600" b="1">
                <a:solidFill>
                  <a:schemeClr val="bg1"/>
                </a:solidFill>
              </a:defRPr>
            </a:lvl1pPr>
          </a:lstStyle>
          <a:p>
            <a:pPr lvl="0"/>
            <a:r>
              <a:rPr lang="nb-NO" dirty="0"/>
              <a:t>1</a:t>
            </a:r>
          </a:p>
        </p:txBody>
      </p:sp>
      <p:sp>
        <p:nvSpPr>
          <p:cNvPr id="19" name="Plassholder for tekst 26">
            <a:extLst>
              <a:ext uri="{FF2B5EF4-FFF2-40B4-BE49-F238E27FC236}">
                <a16:creationId xmlns:a16="http://schemas.microsoft.com/office/drawing/2014/main" id="{FBE99363-D923-4330-AD3A-798566C21A4B}"/>
              </a:ext>
            </a:extLst>
          </p:cNvPr>
          <p:cNvSpPr>
            <a:spLocks noGrp="1"/>
          </p:cNvSpPr>
          <p:nvPr>
            <p:ph type="body" sz="quarter" idx="29" hasCustomPrompt="1"/>
          </p:nvPr>
        </p:nvSpPr>
        <p:spPr>
          <a:xfrm>
            <a:off x="5723996" y="2267654"/>
            <a:ext cx="2879990" cy="576262"/>
          </a:xfrm>
          <a:prstGeom prst="rect">
            <a:avLst/>
          </a:prstGeom>
          <a:ln>
            <a:solidFill>
              <a:schemeClr val="tx1"/>
            </a:solidFill>
          </a:ln>
        </p:spPr>
        <p:txBody>
          <a:bodyPr lIns="324000" tIns="216000" rIns="144000" bIns="216000" anchor="ctr">
            <a:normAutofit/>
          </a:bodyPr>
          <a:lstStyle>
            <a:lvl1pPr marL="0" indent="0" algn="l">
              <a:buNone/>
              <a:defRPr sz="1400" b="0"/>
            </a:lvl1pPr>
            <a:lvl2pPr marL="457200" indent="0">
              <a:buNone/>
              <a:defRPr/>
            </a:lvl2pPr>
            <a:lvl3pPr marL="914400" indent="0">
              <a:buNone/>
              <a:defRPr/>
            </a:lvl3pPr>
            <a:lvl4pPr marL="1371600" indent="0">
              <a:buNone/>
              <a:defRPr/>
            </a:lvl4pPr>
            <a:lvl5pPr marL="1828800" indent="0">
              <a:buNone/>
              <a:defRPr/>
            </a:lvl5pPr>
          </a:lstStyle>
          <a:p>
            <a:pPr lvl="0"/>
            <a:r>
              <a:rPr lang="en-US" dirty="0" err="1"/>
              <a:t>Hovedpoeng</a:t>
            </a:r>
            <a:r>
              <a:rPr lang="en-US" dirty="0"/>
              <a:t> 2</a:t>
            </a:r>
          </a:p>
        </p:txBody>
      </p:sp>
      <p:sp>
        <p:nvSpPr>
          <p:cNvPr id="20" name="Plassholder for tekst 28">
            <a:extLst>
              <a:ext uri="{FF2B5EF4-FFF2-40B4-BE49-F238E27FC236}">
                <a16:creationId xmlns:a16="http://schemas.microsoft.com/office/drawing/2014/main" id="{9D41440B-AEA9-440A-928A-7F7CB4F7F561}"/>
              </a:ext>
            </a:extLst>
          </p:cNvPr>
          <p:cNvSpPr>
            <a:spLocks noGrp="1" noChangeAspect="1"/>
          </p:cNvSpPr>
          <p:nvPr>
            <p:ph type="body" sz="quarter" idx="30" hasCustomPrompt="1"/>
          </p:nvPr>
        </p:nvSpPr>
        <p:spPr>
          <a:xfrm>
            <a:off x="5542860" y="2387040"/>
            <a:ext cx="362271" cy="362271"/>
          </a:xfrm>
          <a:prstGeom prst="ellipse">
            <a:avLst/>
          </a:prstGeom>
          <a:solidFill>
            <a:schemeClr val="tx2">
              <a:lumMod val="75000"/>
            </a:schemeClr>
          </a:solidFill>
          <a:ln w="41275">
            <a:noFill/>
          </a:ln>
        </p:spPr>
        <p:txBody>
          <a:bodyPr anchor="ctr">
            <a:noAutofit/>
          </a:bodyPr>
          <a:lstStyle>
            <a:lvl1pPr marL="0" indent="0" algn="ctr">
              <a:buNone/>
              <a:defRPr sz="1600" b="1">
                <a:solidFill>
                  <a:schemeClr val="bg1"/>
                </a:solidFill>
              </a:defRPr>
            </a:lvl1pPr>
          </a:lstStyle>
          <a:p>
            <a:pPr lvl="0"/>
            <a:r>
              <a:rPr lang="nb-NO" dirty="0"/>
              <a:t>2</a:t>
            </a:r>
          </a:p>
        </p:txBody>
      </p:sp>
      <p:sp>
        <p:nvSpPr>
          <p:cNvPr id="21" name="Plassholder for tekst 26">
            <a:extLst>
              <a:ext uri="{FF2B5EF4-FFF2-40B4-BE49-F238E27FC236}">
                <a16:creationId xmlns:a16="http://schemas.microsoft.com/office/drawing/2014/main" id="{2A16A24A-47AE-4624-B970-143AD5C67E73}"/>
              </a:ext>
            </a:extLst>
          </p:cNvPr>
          <p:cNvSpPr>
            <a:spLocks noGrp="1"/>
          </p:cNvSpPr>
          <p:nvPr>
            <p:ph type="body" sz="quarter" idx="31" hasCustomPrompt="1"/>
          </p:nvPr>
        </p:nvSpPr>
        <p:spPr>
          <a:xfrm>
            <a:off x="5723996" y="2967156"/>
            <a:ext cx="2879990" cy="576262"/>
          </a:xfrm>
          <a:prstGeom prst="rect">
            <a:avLst/>
          </a:prstGeom>
          <a:ln>
            <a:solidFill>
              <a:schemeClr val="tx1"/>
            </a:solidFill>
          </a:ln>
        </p:spPr>
        <p:txBody>
          <a:bodyPr lIns="324000" tIns="216000" rIns="144000" bIns="216000" anchor="ctr">
            <a:normAutofit/>
          </a:bodyPr>
          <a:lstStyle>
            <a:lvl1pPr marL="0" indent="0" algn="l">
              <a:buNone/>
              <a:defRPr sz="1400" b="0"/>
            </a:lvl1pPr>
            <a:lvl2pPr marL="457200" indent="0">
              <a:buNone/>
              <a:defRPr/>
            </a:lvl2pPr>
            <a:lvl3pPr marL="914400" indent="0">
              <a:buNone/>
              <a:defRPr/>
            </a:lvl3pPr>
            <a:lvl4pPr marL="1371600" indent="0">
              <a:buNone/>
              <a:defRPr/>
            </a:lvl4pPr>
            <a:lvl5pPr marL="1828800" indent="0">
              <a:buNone/>
              <a:defRPr/>
            </a:lvl5pPr>
          </a:lstStyle>
          <a:p>
            <a:pPr lvl="0"/>
            <a:r>
              <a:rPr lang="en-US" dirty="0" err="1"/>
              <a:t>Hovedpoeng</a:t>
            </a:r>
            <a:r>
              <a:rPr lang="en-US" dirty="0"/>
              <a:t> 3</a:t>
            </a:r>
          </a:p>
        </p:txBody>
      </p:sp>
      <p:sp>
        <p:nvSpPr>
          <p:cNvPr id="22" name="Plassholder for tekst 28">
            <a:extLst>
              <a:ext uri="{FF2B5EF4-FFF2-40B4-BE49-F238E27FC236}">
                <a16:creationId xmlns:a16="http://schemas.microsoft.com/office/drawing/2014/main" id="{319FF6E5-A484-484F-8BD7-A1E802EBDDFE}"/>
              </a:ext>
            </a:extLst>
          </p:cNvPr>
          <p:cNvSpPr>
            <a:spLocks noGrp="1" noChangeAspect="1"/>
          </p:cNvSpPr>
          <p:nvPr>
            <p:ph type="body" sz="quarter" idx="32" hasCustomPrompt="1"/>
          </p:nvPr>
        </p:nvSpPr>
        <p:spPr>
          <a:xfrm>
            <a:off x="5542860" y="3086542"/>
            <a:ext cx="362271" cy="362271"/>
          </a:xfrm>
          <a:prstGeom prst="ellipse">
            <a:avLst/>
          </a:prstGeom>
          <a:solidFill>
            <a:schemeClr val="tx2">
              <a:lumMod val="75000"/>
            </a:schemeClr>
          </a:solidFill>
          <a:ln w="41275">
            <a:noFill/>
          </a:ln>
        </p:spPr>
        <p:txBody>
          <a:bodyPr anchor="ctr">
            <a:noAutofit/>
          </a:bodyPr>
          <a:lstStyle>
            <a:lvl1pPr marL="0" indent="0" algn="ctr">
              <a:buNone/>
              <a:defRPr sz="1600" b="1">
                <a:solidFill>
                  <a:schemeClr val="bg1"/>
                </a:solidFill>
              </a:defRPr>
            </a:lvl1pPr>
          </a:lstStyle>
          <a:p>
            <a:pPr lvl="0"/>
            <a:r>
              <a:rPr lang="nb-NO" dirty="0"/>
              <a:t>3</a:t>
            </a:r>
          </a:p>
        </p:txBody>
      </p:sp>
      <p:sp>
        <p:nvSpPr>
          <p:cNvPr id="23" name="Plassholder for tekst 26">
            <a:extLst>
              <a:ext uri="{FF2B5EF4-FFF2-40B4-BE49-F238E27FC236}">
                <a16:creationId xmlns:a16="http://schemas.microsoft.com/office/drawing/2014/main" id="{2C818102-C0A7-4447-A307-F3882AB3AF7E}"/>
              </a:ext>
            </a:extLst>
          </p:cNvPr>
          <p:cNvSpPr>
            <a:spLocks noGrp="1"/>
          </p:cNvSpPr>
          <p:nvPr>
            <p:ph type="body" sz="quarter" idx="33" hasCustomPrompt="1"/>
          </p:nvPr>
        </p:nvSpPr>
        <p:spPr>
          <a:xfrm>
            <a:off x="5723996" y="3659519"/>
            <a:ext cx="2879990" cy="576262"/>
          </a:xfrm>
          <a:prstGeom prst="rect">
            <a:avLst/>
          </a:prstGeom>
          <a:ln>
            <a:solidFill>
              <a:schemeClr val="tx1"/>
            </a:solidFill>
          </a:ln>
        </p:spPr>
        <p:txBody>
          <a:bodyPr lIns="324000" tIns="216000" rIns="144000" bIns="216000" anchor="ctr">
            <a:normAutofit/>
          </a:bodyPr>
          <a:lstStyle>
            <a:lvl1pPr marL="0" indent="0" algn="l">
              <a:buNone/>
              <a:defRPr sz="1400" b="0"/>
            </a:lvl1pPr>
            <a:lvl2pPr marL="457200" indent="0">
              <a:buNone/>
              <a:defRPr/>
            </a:lvl2pPr>
            <a:lvl3pPr marL="914400" indent="0">
              <a:buNone/>
              <a:defRPr/>
            </a:lvl3pPr>
            <a:lvl4pPr marL="1371600" indent="0">
              <a:buNone/>
              <a:defRPr/>
            </a:lvl4pPr>
            <a:lvl5pPr marL="1828800" indent="0">
              <a:buNone/>
              <a:defRPr/>
            </a:lvl5pPr>
          </a:lstStyle>
          <a:p>
            <a:pPr lvl="0"/>
            <a:r>
              <a:rPr lang="en-US" dirty="0" err="1"/>
              <a:t>Hovedpoeng</a:t>
            </a:r>
            <a:r>
              <a:rPr lang="en-US" dirty="0"/>
              <a:t> 4</a:t>
            </a:r>
          </a:p>
        </p:txBody>
      </p:sp>
      <p:sp>
        <p:nvSpPr>
          <p:cNvPr id="27" name="Plassholder for tekst 28">
            <a:extLst>
              <a:ext uri="{FF2B5EF4-FFF2-40B4-BE49-F238E27FC236}">
                <a16:creationId xmlns:a16="http://schemas.microsoft.com/office/drawing/2014/main" id="{BB17DF05-293E-466B-9D5F-39B21A9BE981}"/>
              </a:ext>
            </a:extLst>
          </p:cNvPr>
          <p:cNvSpPr>
            <a:spLocks noGrp="1" noChangeAspect="1"/>
          </p:cNvSpPr>
          <p:nvPr>
            <p:ph type="body" sz="quarter" idx="34" hasCustomPrompt="1"/>
          </p:nvPr>
        </p:nvSpPr>
        <p:spPr>
          <a:xfrm>
            <a:off x="5542860" y="3778905"/>
            <a:ext cx="362271" cy="362271"/>
          </a:xfrm>
          <a:prstGeom prst="ellipse">
            <a:avLst/>
          </a:prstGeom>
          <a:solidFill>
            <a:schemeClr val="tx2">
              <a:lumMod val="75000"/>
            </a:schemeClr>
          </a:solidFill>
          <a:ln w="41275">
            <a:noFill/>
          </a:ln>
        </p:spPr>
        <p:txBody>
          <a:bodyPr anchor="ctr">
            <a:noAutofit/>
          </a:bodyPr>
          <a:lstStyle>
            <a:lvl1pPr marL="0" indent="0" algn="ctr">
              <a:buNone/>
              <a:defRPr sz="1600" b="1">
                <a:solidFill>
                  <a:schemeClr val="bg1"/>
                </a:solidFill>
              </a:defRPr>
            </a:lvl1pPr>
          </a:lstStyle>
          <a:p>
            <a:pPr lvl="0"/>
            <a:r>
              <a:rPr lang="nb-NO" dirty="0"/>
              <a:t>4</a:t>
            </a:r>
          </a:p>
        </p:txBody>
      </p:sp>
      <p:sp>
        <p:nvSpPr>
          <p:cNvPr id="28" name="Likebent trekant 27">
            <a:extLst>
              <a:ext uri="{FF2B5EF4-FFF2-40B4-BE49-F238E27FC236}">
                <a16:creationId xmlns:a16="http://schemas.microsoft.com/office/drawing/2014/main" id="{4303F113-CD92-49B5-81AA-596113DDB7EB}"/>
              </a:ext>
            </a:extLst>
          </p:cNvPr>
          <p:cNvSpPr/>
          <p:nvPr userDrawn="1"/>
        </p:nvSpPr>
        <p:spPr>
          <a:xfrm rot="5400000">
            <a:off x="4656684" y="2795750"/>
            <a:ext cx="1219200" cy="215900"/>
          </a:xfrm>
          <a:prstGeom prst="triangle">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30" name="Plassholder for innhold 2">
            <a:extLst>
              <a:ext uri="{FF2B5EF4-FFF2-40B4-BE49-F238E27FC236}">
                <a16:creationId xmlns:a16="http://schemas.microsoft.com/office/drawing/2014/main" id="{3C4E8245-31D9-403B-BCE9-7549AD063A0B}"/>
              </a:ext>
            </a:extLst>
          </p:cNvPr>
          <p:cNvSpPr>
            <a:spLocks noGrp="1"/>
          </p:cNvSpPr>
          <p:nvPr>
            <p:ph idx="17" hasCustomPrompt="1"/>
          </p:nvPr>
        </p:nvSpPr>
        <p:spPr>
          <a:xfrm>
            <a:off x="539750" y="1572006"/>
            <a:ext cx="4618584" cy="2663775"/>
          </a:xfrm>
          <a:noFill/>
          <a:ln w="6350">
            <a:solidFill>
              <a:schemeClr val="tx1"/>
            </a:solidFill>
          </a:ln>
        </p:spPr>
        <p:txBody>
          <a:bodyPr lIns="216000" tIns="180000" rIns="216000" bIns="144000"/>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Tree>
    <p:extLst>
      <p:ext uri="{BB962C8B-B14F-4D97-AF65-F5344CB8AC3E}">
        <p14:creationId xmlns:p14="http://schemas.microsoft.com/office/powerpoint/2010/main" val="32094552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3 tekstbokser lyseblå">
    <p:spTree>
      <p:nvGrpSpPr>
        <p:cNvPr id="1" name=""/>
        <p:cNvGrpSpPr/>
        <p:nvPr/>
      </p:nvGrpSpPr>
      <p:grpSpPr>
        <a:xfrm>
          <a:off x="0" y="0"/>
          <a:ext cx="0" cy="0"/>
          <a:chOff x="0" y="0"/>
          <a:chExt cx="0" cy="0"/>
        </a:xfrm>
      </p:grpSpPr>
      <p:sp>
        <p:nvSpPr>
          <p:cNvPr id="28" name="Rektangel 27"/>
          <p:cNvSpPr/>
          <p:nvPr userDrawn="1"/>
        </p:nvSpPr>
        <p:spPr>
          <a:xfrm>
            <a:off x="537637" y="4339797"/>
            <a:ext cx="2594367" cy="430339"/>
          </a:xfrm>
          <a:prstGeom prst="rect">
            <a:avLst/>
          </a:prstGeom>
          <a:solidFill>
            <a:srgbClr val="C9DBF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p>
            <a:pPr marL="144000" lvl="0" indent="-144000" algn="ctr" defTabSz="914400" eaLnBrk="1" latinLnBrk="0" hangingPunct="1">
              <a:lnSpc>
                <a:spcPct val="100000"/>
              </a:lnSpc>
              <a:buFont typeface="Arial"/>
              <a:buChar char="•"/>
            </a:pPr>
            <a:endParaRPr lang="en-GB" dirty="0"/>
          </a:p>
        </p:txBody>
      </p:sp>
      <p:sp>
        <p:nvSpPr>
          <p:cNvPr id="14" name="Rektangel 13">
            <a:extLst>
              <a:ext uri="{FF2B5EF4-FFF2-40B4-BE49-F238E27FC236}">
                <a16:creationId xmlns:a16="http://schemas.microsoft.com/office/drawing/2014/main" id="{5359067D-63C2-4494-AD91-46067B1D7A31}"/>
              </a:ext>
            </a:extLst>
          </p:cNvPr>
          <p:cNvSpPr/>
          <p:nvPr userDrawn="1"/>
        </p:nvSpPr>
        <p:spPr>
          <a:xfrm>
            <a:off x="3277992" y="4339797"/>
            <a:ext cx="2592248" cy="430339"/>
          </a:xfrm>
          <a:prstGeom prst="rect">
            <a:avLst/>
          </a:prstGeom>
          <a:solidFill>
            <a:srgbClr val="C9DBF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p>
            <a:pPr marL="144000" lvl="0" indent="-144000" algn="ctr" defTabSz="914400" eaLnBrk="1" latinLnBrk="0" hangingPunct="1">
              <a:lnSpc>
                <a:spcPct val="100000"/>
              </a:lnSpc>
              <a:buFont typeface="Arial"/>
              <a:buChar char="•"/>
            </a:pPr>
            <a:endParaRPr lang="en-GB" dirty="0"/>
          </a:p>
        </p:txBody>
      </p:sp>
      <p:sp>
        <p:nvSpPr>
          <p:cNvPr id="21" name="Rektangel 20">
            <a:extLst>
              <a:ext uri="{FF2B5EF4-FFF2-40B4-BE49-F238E27FC236}">
                <a16:creationId xmlns:a16="http://schemas.microsoft.com/office/drawing/2014/main" id="{ACA21C9F-0424-4DC6-92D4-E4F0CA68F6A8}"/>
              </a:ext>
            </a:extLst>
          </p:cNvPr>
          <p:cNvSpPr/>
          <p:nvPr userDrawn="1"/>
        </p:nvSpPr>
        <p:spPr>
          <a:xfrm>
            <a:off x="6007070" y="4339797"/>
            <a:ext cx="2596916" cy="430339"/>
          </a:xfrm>
          <a:prstGeom prst="rect">
            <a:avLst/>
          </a:prstGeom>
          <a:solidFill>
            <a:srgbClr val="C9DBF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p>
            <a:pPr marL="144000" lvl="0" indent="-144000" algn="ctr" defTabSz="914400" eaLnBrk="1" latinLnBrk="0" hangingPunct="1">
              <a:lnSpc>
                <a:spcPct val="100000"/>
              </a:lnSpc>
              <a:buFont typeface="Arial"/>
              <a:buChar char="•"/>
            </a:pPr>
            <a:endParaRPr lang="en-GB" dirty="0"/>
          </a:p>
        </p:txBody>
      </p:sp>
      <p:pic>
        <p:nvPicPr>
          <p:cNvPr id="24" name="Bilde 23">
            <a:extLst>
              <a:ext uri="{FF2B5EF4-FFF2-40B4-BE49-F238E27FC236}">
                <a16:creationId xmlns:a16="http://schemas.microsoft.com/office/drawing/2014/main" id="{0DB96152-3A67-43F9-9811-884319E65B6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778" r="-6"/>
          <a:stretch/>
        </p:blipFill>
        <p:spPr>
          <a:xfrm>
            <a:off x="6007070" y="4486568"/>
            <a:ext cx="2596916" cy="132320"/>
          </a:xfrm>
          <a:prstGeom prst="rect">
            <a:avLst/>
          </a:prstGeom>
        </p:spPr>
      </p:pic>
      <p:sp>
        <p:nvSpPr>
          <p:cNvPr id="25" name="Plassholder for bunntekst 4">
            <a:extLst>
              <a:ext uri="{FF2B5EF4-FFF2-40B4-BE49-F238E27FC236}">
                <a16:creationId xmlns:a16="http://schemas.microsoft.com/office/drawing/2014/main" id="{AFBDCAEC-2E06-4285-A05D-8B99B97F1435}"/>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26" name="Plassholder for lysbildenummer 5">
            <a:extLst>
              <a:ext uri="{FF2B5EF4-FFF2-40B4-BE49-F238E27FC236}">
                <a16:creationId xmlns:a16="http://schemas.microsoft.com/office/drawing/2014/main" id="{B2503DFC-B961-4DE2-B619-B000AFDF8F07}"/>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9" name="Plassholder for dato 3">
            <a:extLst>
              <a:ext uri="{FF2B5EF4-FFF2-40B4-BE49-F238E27FC236}">
                <a16:creationId xmlns:a16="http://schemas.microsoft.com/office/drawing/2014/main" id="{2C16500C-D29D-40A2-8DD1-BF5C9975CDD8}"/>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17.11.2022</a:t>
            </a:fld>
            <a:endParaRPr lang="en-GB" dirty="0"/>
          </a:p>
        </p:txBody>
      </p:sp>
      <p:pic>
        <p:nvPicPr>
          <p:cNvPr id="31" name="Bilde 30">
            <a:extLst>
              <a:ext uri="{FF2B5EF4-FFF2-40B4-BE49-F238E27FC236}">
                <a16:creationId xmlns:a16="http://schemas.microsoft.com/office/drawing/2014/main" id="{537312E0-208A-4F51-85E2-C421C6F956C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778" r="-6"/>
          <a:stretch/>
        </p:blipFill>
        <p:spPr>
          <a:xfrm>
            <a:off x="3273542" y="4486568"/>
            <a:ext cx="2596916" cy="132320"/>
          </a:xfrm>
          <a:prstGeom prst="rect">
            <a:avLst/>
          </a:prstGeom>
        </p:spPr>
      </p:pic>
      <p:pic>
        <p:nvPicPr>
          <p:cNvPr id="32" name="Bilde 31">
            <a:extLst>
              <a:ext uri="{FF2B5EF4-FFF2-40B4-BE49-F238E27FC236}">
                <a16:creationId xmlns:a16="http://schemas.microsoft.com/office/drawing/2014/main" id="{40D99C5E-46A7-4DAF-BC0B-EAB753EA814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778" r="-6"/>
          <a:stretch/>
        </p:blipFill>
        <p:spPr>
          <a:xfrm>
            <a:off x="535088" y="4486568"/>
            <a:ext cx="2596916" cy="132320"/>
          </a:xfrm>
          <a:prstGeom prst="rect">
            <a:avLst/>
          </a:prstGeom>
        </p:spPr>
      </p:pic>
      <p:sp>
        <p:nvSpPr>
          <p:cNvPr id="33" name="Plassholder for innhold 2">
            <a:extLst>
              <a:ext uri="{FF2B5EF4-FFF2-40B4-BE49-F238E27FC236}">
                <a16:creationId xmlns:a16="http://schemas.microsoft.com/office/drawing/2014/main" id="{0E136EE6-EE75-47F9-ADB5-5D127DEADE34}"/>
              </a:ext>
            </a:extLst>
          </p:cNvPr>
          <p:cNvSpPr>
            <a:spLocks noGrp="1"/>
          </p:cNvSpPr>
          <p:nvPr>
            <p:ph idx="15" hasCustomPrompt="1"/>
          </p:nvPr>
        </p:nvSpPr>
        <p:spPr>
          <a:xfrm>
            <a:off x="6007070" y="853010"/>
            <a:ext cx="2597180" cy="3482310"/>
          </a:xfrm>
          <a:solidFill>
            <a:srgbClr val="C9DBF2"/>
          </a:solidFill>
        </p:spPr>
        <p:txBody>
          <a:bodyPr lIns="216000" tIns="180000" rIns="216000" b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34" name="Plassholder for innhold 2">
            <a:extLst>
              <a:ext uri="{FF2B5EF4-FFF2-40B4-BE49-F238E27FC236}">
                <a16:creationId xmlns:a16="http://schemas.microsoft.com/office/drawing/2014/main" id="{26FFC8DD-249D-4732-BE87-A5A37F9416C3}"/>
              </a:ext>
            </a:extLst>
          </p:cNvPr>
          <p:cNvSpPr>
            <a:spLocks noGrp="1"/>
          </p:cNvSpPr>
          <p:nvPr>
            <p:ph idx="16" hasCustomPrompt="1"/>
          </p:nvPr>
        </p:nvSpPr>
        <p:spPr>
          <a:xfrm>
            <a:off x="3277985" y="842963"/>
            <a:ext cx="2592255" cy="3496833"/>
          </a:xfrm>
          <a:solidFill>
            <a:srgbClr val="C9DBF2"/>
          </a:solidFill>
        </p:spPr>
        <p:txBody>
          <a:bodyPr lIns="216000" tIns="180000" rIns="216000" b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35" name="Plassholder for innhold 2">
            <a:extLst>
              <a:ext uri="{FF2B5EF4-FFF2-40B4-BE49-F238E27FC236}">
                <a16:creationId xmlns:a16="http://schemas.microsoft.com/office/drawing/2014/main" id="{6EF2C74D-FBDA-440C-A2CE-98B31B11A63F}"/>
              </a:ext>
            </a:extLst>
          </p:cNvPr>
          <p:cNvSpPr>
            <a:spLocks noGrp="1"/>
          </p:cNvSpPr>
          <p:nvPr>
            <p:ph idx="17" hasCustomPrompt="1"/>
          </p:nvPr>
        </p:nvSpPr>
        <p:spPr>
          <a:xfrm>
            <a:off x="535088" y="844213"/>
            <a:ext cx="2596917" cy="3495583"/>
          </a:xfrm>
          <a:solidFill>
            <a:srgbClr val="C9DBF2"/>
          </a:solidFill>
        </p:spPr>
        <p:txBody>
          <a:bodyPr lIns="216000" tIns="180000" rIns="216000" b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Tree>
    <p:extLst>
      <p:ext uri="{BB962C8B-B14F-4D97-AF65-F5344CB8AC3E}">
        <p14:creationId xmlns:p14="http://schemas.microsoft.com/office/powerpoint/2010/main" val="11861960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3 tekstbokser gradering">
    <p:spTree>
      <p:nvGrpSpPr>
        <p:cNvPr id="1" name=""/>
        <p:cNvGrpSpPr/>
        <p:nvPr/>
      </p:nvGrpSpPr>
      <p:grpSpPr>
        <a:xfrm>
          <a:off x="0" y="0"/>
          <a:ext cx="0" cy="0"/>
          <a:chOff x="0" y="0"/>
          <a:chExt cx="0" cy="0"/>
        </a:xfrm>
      </p:grpSpPr>
      <p:sp>
        <p:nvSpPr>
          <p:cNvPr id="28" name="Rektangel 27"/>
          <p:cNvSpPr/>
          <p:nvPr userDrawn="1"/>
        </p:nvSpPr>
        <p:spPr>
          <a:xfrm>
            <a:off x="537637" y="4339797"/>
            <a:ext cx="2594367" cy="430339"/>
          </a:xfrm>
          <a:prstGeom prst="rect">
            <a:avLst/>
          </a:prstGeom>
          <a:gradFill flip="none" rotWithShape="1">
            <a:gsLst>
              <a:gs pos="0">
                <a:schemeClr val="tx1"/>
              </a:gs>
              <a:gs pos="100000">
                <a:srgbClr val="0D2D4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p>
            <a:pPr marL="144000" lvl="0" indent="-144000" algn="ctr" defTabSz="914400" eaLnBrk="1" latinLnBrk="0" hangingPunct="1">
              <a:lnSpc>
                <a:spcPct val="100000"/>
              </a:lnSpc>
              <a:buFont typeface="Arial"/>
              <a:buChar char="•"/>
            </a:pPr>
            <a:endParaRPr lang="en-GB" dirty="0"/>
          </a:p>
        </p:txBody>
      </p:sp>
      <p:sp>
        <p:nvSpPr>
          <p:cNvPr id="14" name="Rektangel 13">
            <a:extLst>
              <a:ext uri="{FF2B5EF4-FFF2-40B4-BE49-F238E27FC236}">
                <a16:creationId xmlns:a16="http://schemas.microsoft.com/office/drawing/2014/main" id="{5359067D-63C2-4494-AD91-46067B1D7A31}"/>
              </a:ext>
            </a:extLst>
          </p:cNvPr>
          <p:cNvSpPr/>
          <p:nvPr userDrawn="1"/>
        </p:nvSpPr>
        <p:spPr>
          <a:xfrm>
            <a:off x="3277992" y="4339797"/>
            <a:ext cx="2592248" cy="430339"/>
          </a:xfrm>
          <a:prstGeom prst="rect">
            <a:avLst/>
          </a:prstGeom>
          <a:gradFill>
            <a:gsLst>
              <a:gs pos="0">
                <a:schemeClr val="tx1"/>
              </a:gs>
              <a:gs pos="100000">
                <a:srgbClr val="0D2D4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p>
            <a:pPr marL="144000" lvl="0" indent="-144000" algn="ctr" defTabSz="914400" eaLnBrk="1" latinLnBrk="0" hangingPunct="1">
              <a:lnSpc>
                <a:spcPct val="100000"/>
              </a:lnSpc>
              <a:buFont typeface="Arial"/>
              <a:buChar char="•"/>
            </a:pPr>
            <a:endParaRPr lang="en-GB" dirty="0"/>
          </a:p>
        </p:txBody>
      </p:sp>
      <p:sp>
        <p:nvSpPr>
          <p:cNvPr id="21" name="Rektangel 20">
            <a:extLst>
              <a:ext uri="{FF2B5EF4-FFF2-40B4-BE49-F238E27FC236}">
                <a16:creationId xmlns:a16="http://schemas.microsoft.com/office/drawing/2014/main" id="{ACA21C9F-0424-4DC6-92D4-E4F0CA68F6A8}"/>
              </a:ext>
            </a:extLst>
          </p:cNvPr>
          <p:cNvSpPr/>
          <p:nvPr userDrawn="1"/>
        </p:nvSpPr>
        <p:spPr>
          <a:xfrm>
            <a:off x="6007070" y="4339797"/>
            <a:ext cx="2596916" cy="430339"/>
          </a:xfrm>
          <a:prstGeom prst="rect">
            <a:avLst/>
          </a:prstGeom>
          <a:gradFill>
            <a:gsLst>
              <a:gs pos="0">
                <a:schemeClr val="tx1"/>
              </a:gs>
              <a:gs pos="100000">
                <a:srgbClr val="0D2D4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p>
            <a:pPr marL="144000" lvl="0" indent="-144000" algn="ctr" defTabSz="914400" eaLnBrk="1" latinLnBrk="0" hangingPunct="1">
              <a:lnSpc>
                <a:spcPct val="100000"/>
              </a:lnSpc>
              <a:buFont typeface="Arial"/>
              <a:buChar char="•"/>
            </a:pPr>
            <a:endParaRPr lang="en-GB" dirty="0"/>
          </a:p>
        </p:txBody>
      </p:sp>
      <p:pic>
        <p:nvPicPr>
          <p:cNvPr id="24" name="Bilde 23">
            <a:extLst>
              <a:ext uri="{FF2B5EF4-FFF2-40B4-BE49-F238E27FC236}">
                <a16:creationId xmlns:a16="http://schemas.microsoft.com/office/drawing/2014/main" id="{0DB96152-3A67-43F9-9811-884319E65B6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778" r="-6"/>
          <a:stretch/>
        </p:blipFill>
        <p:spPr>
          <a:xfrm>
            <a:off x="6007070" y="4486568"/>
            <a:ext cx="2596916" cy="132320"/>
          </a:xfrm>
          <a:prstGeom prst="rect">
            <a:avLst/>
          </a:prstGeom>
        </p:spPr>
      </p:pic>
      <p:sp>
        <p:nvSpPr>
          <p:cNvPr id="25" name="Plassholder for bunntekst 4">
            <a:extLst>
              <a:ext uri="{FF2B5EF4-FFF2-40B4-BE49-F238E27FC236}">
                <a16:creationId xmlns:a16="http://schemas.microsoft.com/office/drawing/2014/main" id="{AFBDCAEC-2E06-4285-A05D-8B99B97F1435}"/>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26" name="Plassholder for lysbildenummer 5">
            <a:extLst>
              <a:ext uri="{FF2B5EF4-FFF2-40B4-BE49-F238E27FC236}">
                <a16:creationId xmlns:a16="http://schemas.microsoft.com/office/drawing/2014/main" id="{B2503DFC-B961-4DE2-B619-B000AFDF8F07}"/>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9" name="Plassholder for dato 3">
            <a:extLst>
              <a:ext uri="{FF2B5EF4-FFF2-40B4-BE49-F238E27FC236}">
                <a16:creationId xmlns:a16="http://schemas.microsoft.com/office/drawing/2014/main" id="{2C16500C-D29D-40A2-8DD1-BF5C9975CDD8}"/>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17.11.2022</a:t>
            </a:fld>
            <a:endParaRPr lang="en-GB" dirty="0"/>
          </a:p>
        </p:txBody>
      </p:sp>
      <p:pic>
        <p:nvPicPr>
          <p:cNvPr id="31" name="Bilde 30">
            <a:extLst>
              <a:ext uri="{FF2B5EF4-FFF2-40B4-BE49-F238E27FC236}">
                <a16:creationId xmlns:a16="http://schemas.microsoft.com/office/drawing/2014/main" id="{537312E0-208A-4F51-85E2-C421C6F956C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778" r="-6"/>
          <a:stretch/>
        </p:blipFill>
        <p:spPr>
          <a:xfrm>
            <a:off x="3273542" y="4486568"/>
            <a:ext cx="2596916" cy="132320"/>
          </a:xfrm>
          <a:prstGeom prst="rect">
            <a:avLst/>
          </a:prstGeom>
        </p:spPr>
      </p:pic>
      <p:pic>
        <p:nvPicPr>
          <p:cNvPr id="32" name="Bilde 31">
            <a:extLst>
              <a:ext uri="{FF2B5EF4-FFF2-40B4-BE49-F238E27FC236}">
                <a16:creationId xmlns:a16="http://schemas.microsoft.com/office/drawing/2014/main" id="{40D99C5E-46A7-4DAF-BC0B-EAB753EA814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778" r="-6"/>
          <a:stretch/>
        </p:blipFill>
        <p:spPr>
          <a:xfrm>
            <a:off x="535088" y="4486568"/>
            <a:ext cx="2596916" cy="132320"/>
          </a:xfrm>
          <a:prstGeom prst="rect">
            <a:avLst/>
          </a:prstGeom>
        </p:spPr>
      </p:pic>
      <p:sp>
        <p:nvSpPr>
          <p:cNvPr id="33" name="Plassholder for innhold 2">
            <a:extLst>
              <a:ext uri="{FF2B5EF4-FFF2-40B4-BE49-F238E27FC236}">
                <a16:creationId xmlns:a16="http://schemas.microsoft.com/office/drawing/2014/main" id="{0E136EE6-EE75-47F9-ADB5-5D127DEADE34}"/>
              </a:ext>
            </a:extLst>
          </p:cNvPr>
          <p:cNvSpPr>
            <a:spLocks noGrp="1"/>
          </p:cNvSpPr>
          <p:nvPr>
            <p:ph idx="15" hasCustomPrompt="1"/>
          </p:nvPr>
        </p:nvSpPr>
        <p:spPr>
          <a:xfrm>
            <a:off x="6007070" y="853010"/>
            <a:ext cx="2597180" cy="3482310"/>
          </a:xfrm>
          <a:gradFill flip="none" rotWithShape="1">
            <a:gsLst>
              <a:gs pos="0">
                <a:schemeClr val="tx1"/>
              </a:gs>
              <a:gs pos="100000">
                <a:srgbClr val="0D2D4C"/>
              </a:gs>
            </a:gsLst>
            <a:lin ang="0" scaled="0"/>
            <a:tileRect/>
          </a:gradFill>
        </p:spPr>
        <p:txBody>
          <a:bodyPr lIns="216000" tIns="180000" rIns="216000" b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34" name="Plassholder for innhold 2">
            <a:extLst>
              <a:ext uri="{FF2B5EF4-FFF2-40B4-BE49-F238E27FC236}">
                <a16:creationId xmlns:a16="http://schemas.microsoft.com/office/drawing/2014/main" id="{26FFC8DD-249D-4732-BE87-A5A37F9416C3}"/>
              </a:ext>
            </a:extLst>
          </p:cNvPr>
          <p:cNvSpPr>
            <a:spLocks noGrp="1"/>
          </p:cNvSpPr>
          <p:nvPr>
            <p:ph idx="16" hasCustomPrompt="1"/>
          </p:nvPr>
        </p:nvSpPr>
        <p:spPr>
          <a:xfrm>
            <a:off x="3277985" y="842963"/>
            <a:ext cx="2592255" cy="3496833"/>
          </a:xfrm>
          <a:gradFill flip="none" rotWithShape="1">
            <a:gsLst>
              <a:gs pos="0">
                <a:schemeClr val="tx1"/>
              </a:gs>
              <a:gs pos="100000">
                <a:srgbClr val="0D2D4C"/>
              </a:gs>
            </a:gsLst>
            <a:lin ang="0" scaled="0"/>
            <a:tileRect/>
          </a:gradFill>
        </p:spPr>
        <p:txBody>
          <a:bodyPr lIns="216000" tIns="180000" rIns="216000" b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35" name="Plassholder for innhold 2">
            <a:extLst>
              <a:ext uri="{FF2B5EF4-FFF2-40B4-BE49-F238E27FC236}">
                <a16:creationId xmlns:a16="http://schemas.microsoft.com/office/drawing/2014/main" id="{6EF2C74D-FBDA-440C-A2CE-98B31B11A63F}"/>
              </a:ext>
            </a:extLst>
          </p:cNvPr>
          <p:cNvSpPr>
            <a:spLocks noGrp="1"/>
          </p:cNvSpPr>
          <p:nvPr>
            <p:ph idx="17" hasCustomPrompt="1"/>
          </p:nvPr>
        </p:nvSpPr>
        <p:spPr>
          <a:xfrm>
            <a:off x="535088" y="844213"/>
            <a:ext cx="2596917" cy="3495583"/>
          </a:xfrm>
          <a:gradFill flip="none" rotWithShape="1">
            <a:gsLst>
              <a:gs pos="0">
                <a:schemeClr val="tx1"/>
              </a:gs>
              <a:gs pos="100000">
                <a:srgbClr val="0D2D4C"/>
              </a:gs>
            </a:gsLst>
            <a:lin ang="0" scaled="0"/>
            <a:tileRect/>
          </a:gradFill>
        </p:spPr>
        <p:txBody>
          <a:bodyPr lIns="216000" tIns="180000" rIns="216000" b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Tree>
    <p:extLst>
      <p:ext uri="{BB962C8B-B14F-4D97-AF65-F5344CB8AC3E}">
        <p14:creationId xmlns:p14="http://schemas.microsoft.com/office/powerpoint/2010/main" val="23191600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3 tekstbokser (svart)">
    <p:spTree>
      <p:nvGrpSpPr>
        <p:cNvPr id="1" name=""/>
        <p:cNvGrpSpPr/>
        <p:nvPr/>
      </p:nvGrpSpPr>
      <p:grpSpPr>
        <a:xfrm>
          <a:off x="0" y="0"/>
          <a:ext cx="0" cy="0"/>
          <a:chOff x="0" y="0"/>
          <a:chExt cx="0" cy="0"/>
        </a:xfrm>
      </p:grpSpPr>
      <p:sp>
        <p:nvSpPr>
          <p:cNvPr id="25" name="Plassholder for bunntekst 4">
            <a:extLst>
              <a:ext uri="{FF2B5EF4-FFF2-40B4-BE49-F238E27FC236}">
                <a16:creationId xmlns:a16="http://schemas.microsoft.com/office/drawing/2014/main" id="{AFBDCAEC-2E06-4285-A05D-8B99B97F1435}"/>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26" name="Plassholder for lysbildenummer 5">
            <a:extLst>
              <a:ext uri="{FF2B5EF4-FFF2-40B4-BE49-F238E27FC236}">
                <a16:creationId xmlns:a16="http://schemas.microsoft.com/office/drawing/2014/main" id="{B2503DFC-B961-4DE2-B619-B000AFDF8F07}"/>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9" name="Plassholder for dato 3">
            <a:extLst>
              <a:ext uri="{FF2B5EF4-FFF2-40B4-BE49-F238E27FC236}">
                <a16:creationId xmlns:a16="http://schemas.microsoft.com/office/drawing/2014/main" id="{2C16500C-D29D-40A2-8DD1-BF5C9975CDD8}"/>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17.11.2022</a:t>
            </a:fld>
            <a:endParaRPr lang="en-GB" dirty="0"/>
          </a:p>
        </p:txBody>
      </p:sp>
      <p:sp>
        <p:nvSpPr>
          <p:cNvPr id="16" name="Rektangel 15">
            <a:extLst>
              <a:ext uri="{FF2B5EF4-FFF2-40B4-BE49-F238E27FC236}">
                <a16:creationId xmlns:a16="http://schemas.microsoft.com/office/drawing/2014/main" id="{AA815C70-F95E-44BA-B91C-6F5FC2A11E54}"/>
              </a:ext>
            </a:extLst>
          </p:cNvPr>
          <p:cNvSpPr/>
          <p:nvPr userDrawn="1"/>
        </p:nvSpPr>
        <p:spPr>
          <a:xfrm>
            <a:off x="537637" y="4339797"/>
            <a:ext cx="2594367" cy="4303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p>
            <a:pPr marL="144000" lvl="0" indent="-144000" algn="ctr" defTabSz="914400" eaLnBrk="1" latinLnBrk="0" hangingPunct="1">
              <a:lnSpc>
                <a:spcPct val="100000"/>
              </a:lnSpc>
              <a:buFont typeface="Arial"/>
              <a:buChar char="•"/>
            </a:pPr>
            <a:endParaRPr lang="en-GB" dirty="0"/>
          </a:p>
        </p:txBody>
      </p:sp>
      <p:sp>
        <p:nvSpPr>
          <p:cNvPr id="18" name="Rektangel 17">
            <a:extLst>
              <a:ext uri="{FF2B5EF4-FFF2-40B4-BE49-F238E27FC236}">
                <a16:creationId xmlns:a16="http://schemas.microsoft.com/office/drawing/2014/main" id="{34AAC20F-6B4A-4C3C-BE0C-E072D5E9C96D}"/>
              </a:ext>
            </a:extLst>
          </p:cNvPr>
          <p:cNvSpPr/>
          <p:nvPr userDrawn="1"/>
        </p:nvSpPr>
        <p:spPr>
          <a:xfrm>
            <a:off x="3277992" y="4339797"/>
            <a:ext cx="2592248" cy="4303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p>
            <a:pPr marL="144000" lvl="0" indent="-144000" algn="ctr" defTabSz="914400" eaLnBrk="1" latinLnBrk="0" hangingPunct="1">
              <a:lnSpc>
                <a:spcPct val="100000"/>
              </a:lnSpc>
              <a:buFont typeface="Arial"/>
              <a:buChar char="•"/>
            </a:pPr>
            <a:endParaRPr lang="en-GB" dirty="0"/>
          </a:p>
        </p:txBody>
      </p:sp>
      <p:sp>
        <p:nvSpPr>
          <p:cNvPr id="19" name="Rektangel 18">
            <a:extLst>
              <a:ext uri="{FF2B5EF4-FFF2-40B4-BE49-F238E27FC236}">
                <a16:creationId xmlns:a16="http://schemas.microsoft.com/office/drawing/2014/main" id="{D92ED3A4-99E6-4E6A-933B-8B734361C57B}"/>
              </a:ext>
            </a:extLst>
          </p:cNvPr>
          <p:cNvSpPr/>
          <p:nvPr userDrawn="1"/>
        </p:nvSpPr>
        <p:spPr>
          <a:xfrm>
            <a:off x="6007070" y="4339797"/>
            <a:ext cx="2596916" cy="4303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p>
            <a:pPr marL="144000" lvl="0" indent="-144000" algn="ctr" defTabSz="914400" eaLnBrk="1" latinLnBrk="0" hangingPunct="1">
              <a:lnSpc>
                <a:spcPct val="100000"/>
              </a:lnSpc>
              <a:buFont typeface="Arial"/>
              <a:buChar char="•"/>
            </a:pPr>
            <a:endParaRPr lang="en-GB" dirty="0"/>
          </a:p>
        </p:txBody>
      </p:sp>
      <p:pic>
        <p:nvPicPr>
          <p:cNvPr id="20" name="Bilde 19">
            <a:extLst>
              <a:ext uri="{FF2B5EF4-FFF2-40B4-BE49-F238E27FC236}">
                <a16:creationId xmlns:a16="http://schemas.microsoft.com/office/drawing/2014/main" id="{40F203FE-31EC-4439-8F2B-2840E64B170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778" r="-6"/>
          <a:stretch/>
        </p:blipFill>
        <p:spPr>
          <a:xfrm>
            <a:off x="6007070" y="4486568"/>
            <a:ext cx="2596916" cy="132320"/>
          </a:xfrm>
          <a:prstGeom prst="rect">
            <a:avLst/>
          </a:prstGeom>
        </p:spPr>
      </p:pic>
      <p:pic>
        <p:nvPicPr>
          <p:cNvPr id="23" name="Bilde 22">
            <a:extLst>
              <a:ext uri="{FF2B5EF4-FFF2-40B4-BE49-F238E27FC236}">
                <a16:creationId xmlns:a16="http://schemas.microsoft.com/office/drawing/2014/main" id="{6F37DEB2-CDF4-46B0-AB1D-3025B13D6EE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778" r="-6"/>
          <a:stretch/>
        </p:blipFill>
        <p:spPr>
          <a:xfrm>
            <a:off x="3273542" y="4486568"/>
            <a:ext cx="2596916" cy="132320"/>
          </a:xfrm>
          <a:prstGeom prst="rect">
            <a:avLst/>
          </a:prstGeom>
        </p:spPr>
      </p:pic>
      <p:pic>
        <p:nvPicPr>
          <p:cNvPr id="30" name="Bilde 29">
            <a:extLst>
              <a:ext uri="{FF2B5EF4-FFF2-40B4-BE49-F238E27FC236}">
                <a16:creationId xmlns:a16="http://schemas.microsoft.com/office/drawing/2014/main" id="{FDC0B716-8731-4886-816B-B4D2CCAA300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6778" r="-6"/>
          <a:stretch/>
        </p:blipFill>
        <p:spPr>
          <a:xfrm>
            <a:off x="535088" y="4486568"/>
            <a:ext cx="2596916" cy="132320"/>
          </a:xfrm>
          <a:prstGeom prst="rect">
            <a:avLst/>
          </a:prstGeom>
        </p:spPr>
      </p:pic>
      <p:sp>
        <p:nvSpPr>
          <p:cNvPr id="33" name="Plassholder for innhold 2">
            <a:extLst>
              <a:ext uri="{FF2B5EF4-FFF2-40B4-BE49-F238E27FC236}">
                <a16:creationId xmlns:a16="http://schemas.microsoft.com/office/drawing/2014/main" id="{2DDC36C2-FECE-4DF3-9F2F-5AEF327E5EA9}"/>
              </a:ext>
            </a:extLst>
          </p:cNvPr>
          <p:cNvSpPr>
            <a:spLocks noGrp="1"/>
          </p:cNvSpPr>
          <p:nvPr>
            <p:ph idx="15" hasCustomPrompt="1"/>
          </p:nvPr>
        </p:nvSpPr>
        <p:spPr>
          <a:xfrm>
            <a:off x="6007070" y="853010"/>
            <a:ext cx="2597180" cy="3482310"/>
          </a:xfrm>
          <a:solidFill>
            <a:schemeClr val="tx1"/>
          </a:solidFill>
        </p:spPr>
        <p:txBody>
          <a:bodyPr lIns="216000" tIns="180000" rIns="216000" b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34" name="Plassholder for innhold 2">
            <a:extLst>
              <a:ext uri="{FF2B5EF4-FFF2-40B4-BE49-F238E27FC236}">
                <a16:creationId xmlns:a16="http://schemas.microsoft.com/office/drawing/2014/main" id="{C52D575D-A7F5-4596-A340-9053AA577A12}"/>
              </a:ext>
            </a:extLst>
          </p:cNvPr>
          <p:cNvSpPr>
            <a:spLocks noGrp="1"/>
          </p:cNvSpPr>
          <p:nvPr>
            <p:ph idx="16" hasCustomPrompt="1"/>
          </p:nvPr>
        </p:nvSpPr>
        <p:spPr>
          <a:xfrm>
            <a:off x="3277985" y="842963"/>
            <a:ext cx="2592255" cy="3496833"/>
          </a:xfrm>
          <a:solidFill>
            <a:schemeClr val="tx1"/>
          </a:solidFill>
        </p:spPr>
        <p:txBody>
          <a:bodyPr lIns="216000" tIns="180000" rIns="216000" b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35" name="Plassholder for innhold 2">
            <a:extLst>
              <a:ext uri="{FF2B5EF4-FFF2-40B4-BE49-F238E27FC236}">
                <a16:creationId xmlns:a16="http://schemas.microsoft.com/office/drawing/2014/main" id="{6761E678-1F79-4371-B3B8-A770B4D64865}"/>
              </a:ext>
            </a:extLst>
          </p:cNvPr>
          <p:cNvSpPr>
            <a:spLocks noGrp="1"/>
          </p:cNvSpPr>
          <p:nvPr>
            <p:ph idx="17" hasCustomPrompt="1"/>
          </p:nvPr>
        </p:nvSpPr>
        <p:spPr>
          <a:xfrm>
            <a:off x="535088" y="844213"/>
            <a:ext cx="2596917" cy="3495583"/>
          </a:xfrm>
          <a:solidFill>
            <a:schemeClr val="tx1"/>
          </a:solidFill>
        </p:spPr>
        <p:txBody>
          <a:bodyPr lIns="216000" tIns="180000" rIns="216000" b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Tree>
    <p:extLst>
      <p:ext uri="{BB962C8B-B14F-4D97-AF65-F5344CB8AC3E}">
        <p14:creationId xmlns:p14="http://schemas.microsoft.com/office/powerpoint/2010/main" val="22951422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sirkler (lyseblå)">
    <p:spTree>
      <p:nvGrpSpPr>
        <p:cNvPr id="1" name=""/>
        <p:cNvGrpSpPr/>
        <p:nvPr/>
      </p:nvGrpSpPr>
      <p:grpSpPr>
        <a:xfrm>
          <a:off x="0" y="0"/>
          <a:ext cx="0" cy="0"/>
          <a:chOff x="0" y="0"/>
          <a:chExt cx="0" cy="0"/>
        </a:xfrm>
      </p:grpSpPr>
      <p:sp>
        <p:nvSpPr>
          <p:cNvPr id="9" name="Ellipse 8"/>
          <p:cNvSpPr/>
          <p:nvPr userDrawn="1"/>
        </p:nvSpPr>
        <p:spPr>
          <a:xfrm>
            <a:off x="540014" y="1300784"/>
            <a:ext cx="2559047" cy="255904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Ellipse 29"/>
          <p:cNvSpPr/>
          <p:nvPr userDrawn="1"/>
        </p:nvSpPr>
        <p:spPr>
          <a:xfrm>
            <a:off x="3292476" y="1300784"/>
            <a:ext cx="2559047" cy="255904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Ellipse 33"/>
          <p:cNvSpPr/>
          <p:nvPr userDrawn="1"/>
        </p:nvSpPr>
        <p:spPr>
          <a:xfrm>
            <a:off x="6044939" y="1300784"/>
            <a:ext cx="2559047" cy="255904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Plassholder for tekst 2"/>
          <p:cNvSpPr>
            <a:spLocks noGrp="1"/>
          </p:cNvSpPr>
          <p:nvPr>
            <p:ph type="body" sz="quarter" idx="20" hasCustomPrompt="1"/>
          </p:nvPr>
        </p:nvSpPr>
        <p:spPr>
          <a:xfrm>
            <a:off x="3608386" y="1654175"/>
            <a:ext cx="1927225" cy="1817688"/>
          </a:xfrm>
        </p:spPr>
        <p:txBody>
          <a:bodyPr anchor="ctr" anchorCtr="0"/>
          <a:lstStyle>
            <a:lvl1pPr marL="0" indent="0" algn="ctr">
              <a:buNone/>
              <a:defRPr/>
            </a:lvl1pPr>
          </a:lstStyle>
          <a:p>
            <a:pPr lvl="0"/>
            <a:r>
              <a:rPr lang="nb-NO" dirty="0"/>
              <a:t>Klikk for å redigere tekst</a:t>
            </a:r>
          </a:p>
        </p:txBody>
      </p:sp>
      <p:sp>
        <p:nvSpPr>
          <p:cNvPr id="17" name="Plassholder for tekst 2"/>
          <p:cNvSpPr>
            <a:spLocks noGrp="1"/>
          </p:cNvSpPr>
          <p:nvPr>
            <p:ph type="body" sz="quarter" idx="21" hasCustomPrompt="1"/>
          </p:nvPr>
        </p:nvSpPr>
        <p:spPr>
          <a:xfrm>
            <a:off x="6360849" y="1654175"/>
            <a:ext cx="1927225" cy="1817688"/>
          </a:xfrm>
        </p:spPr>
        <p:txBody>
          <a:bodyPr anchor="ctr" anchorCtr="0"/>
          <a:lstStyle>
            <a:lvl1pPr marL="0" indent="0" algn="ctr">
              <a:buNone/>
              <a:defRPr/>
            </a:lvl1pPr>
          </a:lstStyle>
          <a:p>
            <a:pPr lvl="0"/>
            <a:r>
              <a:rPr lang="nb-NO" dirty="0"/>
              <a:t>Klikk for å redigere tekst</a:t>
            </a:r>
          </a:p>
        </p:txBody>
      </p:sp>
      <p:sp>
        <p:nvSpPr>
          <p:cNvPr id="18" name="Plassholder for tekst 2"/>
          <p:cNvSpPr>
            <a:spLocks noGrp="1"/>
          </p:cNvSpPr>
          <p:nvPr>
            <p:ph type="body" sz="quarter" idx="22" hasCustomPrompt="1"/>
          </p:nvPr>
        </p:nvSpPr>
        <p:spPr>
          <a:xfrm>
            <a:off x="855924" y="1654175"/>
            <a:ext cx="1927225" cy="1817688"/>
          </a:xfrm>
        </p:spPr>
        <p:txBody>
          <a:bodyPr anchor="ctr" anchorCtr="0"/>
          <a:lstStyle>
            <a:lvl1pPr marL="0" indent="0" algn="ctr">
              <a:buNone/>
              <a:defRPr/>
            </a:lvl1pPr>
          </a:lstStyle>
          <a:p>
            <a:pPr lvl="0"/>
            <a:r>
              <a:rPr lang="nb-NO" dirty="0"/>
              <a:t>Klikk for å redigere tekst</a:t>
            </a:r>
          </a:p>
        </p:txBody>
      </p:sp>
      <p:sp>
        <p:nvSpPr>
          <p:cNvPr id="11" name="Plassholder for bunntekst 4">
            <a:extLst>
              <a:ext uri="{FF2B5EF4-FFF2-40B4-BE49-F238E27FC236}">
                <a16:creationId xmlns:a16="http://schemas.microsoft.com/office/drawing/2014/main" id="{54B2DDDA-012B-471E-BEBE-806A033B0BA6}"/>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2" name="Plassholder for lysbildenummer 5">
            <a:extLst>
              <a:ext uri="{FF2B5EF4-FFF2-40B4-BE49-F238E27FC236}">
                <a16:creationId xmlns:a16="http://schemas.microsoft.com/office/drawing/2014/main" id="{F510C2E4-C1C7-474E-AEF3-015B5C977E6B}"/>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3" name="Plassholder for dato 3">
            <a:extLst>
              <a:ext uri="{FF2B5EF4-FFF2-40B4-BE49-F238E27FC236}">
                <a16:creationId xmlns:a16="http://schemas.microsoft.com/office/drawing/2014/main" id="{B943B788-088D-46EF-9810-BF2A6F6759B0}"/>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17.11.2022</a:t>
            </a:fld>
            <a:endParaRPr lang="en-GB"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sirkler (gradering)">
    <p:spTree>
      <p:nvGrpSpPr>
        <p:cNvPr id="1" name=""/>
        <p:cNvGrpSpPr/>
        <p:nvPr/>
      </p:nvGrpSpPr>
      <p:grpSpPr>
        <a:xfrm>
          <a:off x="0" y="0"/>
          <a:ext cx="0" cy="0"/>
          <a:chOff x="0" y="0"/>
          <a:chExt cx="0" cy="0"/>
        </a:xfrm>
      </p:grpSpPr>
      <p:sp>
        <p:nvSpPr>
          <p:cNvPr id="9" name="Ellipse 8"/>
          <p:cNvSpPr/>
          <p:nvPr userDrawn="1"/>
        </p:nvSpPr>
        <p:spPr>
          <a:xfrm>
            <a:off x="540014" y="1300784"/>
            <a:ext cx="2559047" cy="2559047"/>
          </a:xfrm>
          <a:prstGeom prst="ellipse">
            <a:avLst/>
          </a:prstGeom>
          <a:gradFill>
            <a:gsLst>
              <a:gs pos="0">
                <a:schemeClr val="tx1"/>
              </a:gs>
              <a:gs pos="100000">
                <a:srgbClr val="0D2D4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Ellipse 29"/>
          <p:cNvSpPr/>
          <p:nvPr userDrawn="1"/>
        </p:nvSpPr>
        <p:spPr>
          <a:xfrm>
            <a:off x="3292476" y="1300784"/>
            <a:ext cx="2559047" cy="2559047"/>
          </a:xfrm>
          <a:prstGeom prst="ellipse">
            <a:avLst/>
          </a:prstGeom>
          <a:gradFill>
            <a:gsLst>
              <a:gs pos="0">
                <a:schemeClr val="tx1"/>
              </a:gs>
              <a:gs pos="100000">
                <a:srgbClr val="0D2D4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Ellipse 33"/>
          <p:cNvSpPr/>
          <p:nvPr userDrawn="1"/>
        </p:nvSpPr>
        <p:spPr>
          <a:xfrm>
            <a:off x="6044939" y="1300784"/>
            <a:ext cx="2559047" cy="2559047"/>
          </a:xfrm>
          <a:prstGeom prst="ellipse">
            <a:avLst/>
          </a:prstGeom>
          <a:gradFill>
            <a:gsLst>
              <a:gs pos="0">
                <a:schemeClr val="tx1"/>
              </a:gs>
              <a:gs pos="100000">
                <a:srgbClr val="0D2D4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Plassholder for tekst 2"/>
          <p:cNvSpPr>
            <a:spLocks noGrp="1"/>
          </p:cNvSpPr>
          <p:nvPr>
            <p:ph type="body" sz="quarter" idx="20" hasCustomPrompt="1"/>
          </p:nvPr>
        </p:nvSpPr>
        <p:spPr>
          <a:xfrm>
            <a:off x="3608386" y="1654175"/>
            <a:ext cx="1927225" cy="1817688"/>
          </a:xfrm>
        </p:spPr>
        <p:txBody>
          <a:bodyPr anchor="ctr" anchorCtr="0"/>
          <a:lstStyle>
            <a:lvl1pPr marL="0" indent="0" algn="ctr">
              <a:buNone/>
              <a:defRPr>
                <a:solidFill>
                  <a:schemeClr val="bg1"/>
                </a:solidFill>
              </a:defRPr>
            </a:lvl1pPr>
          </a:lstStyle>
          <a:p>
            <a:pPr lvl="0"/>
            <a:r>
              <a:rPr lang="nb-NO" dirty="0"/>
              <a:t>Klikk for å redigere tekst</a:t>
            </a:r>
          </a:p>
        </p:txBody>
      </p:sp>
      <p:sp>
        <p:nvSpPr>
          <p:cNvPr id="17" name="Plassholder for tekst 2"/>
          <p:cNvSpPr>
            <a:spLocks noGrp="1"/>
          </p:cNvSpPr>
          <p:nvPr>
            <p:ph type="body" sz="quarter" idx="21" hasCustomPrompt="1"/>
          </p:nvPr>
        </p:nvSpPr>
        <p:spPr>
          <a:xfrm>
            <a:off x="6360849" y="1654175"/>
            <a:ext cx="1927225" cy="1817688"/>
          </a:xfrm>
        </p:spPr>
        <p:txBody>
          <a:bodyPr anchor="ctr" anchorCtr="0"/>
          <a:lstStyle>
            <a:lvl1pPr marL="0" indent="0" algn="ctr">
              <a:buNone/>
              <a:defRPr>
                <a:solidFill>
                  <a:schemeClr val="bg1"/>
                </a:solidFill>
              </a:defRPr>
            </a:lvl1pPr>
          </a:lstStyle>
          <a:p>
            <a:pPr lvl="0"/>
            <a:r>
              <a:rPr lang="nb-NO" dirty="0"/>
              <a:t>Klikk for å redigere tekst</a:t>
            </a:r>
          </a:p>
        </p:txBody>
      </p:sp>
      <p:sp>
        <p:nvSpPr>
          <p:cNvPr id="18" name="Plassholder for tekst 2"/>
          <p:cNvSpPr>
            <a:spLocks noGrp="1"/>
          </p:cNvSpPr>
          <p:nvPr>
            <p:ph type="body" sz="quarter" idx="22" hasCustomPrompt="1"/>
          </p:nvPr>
        </p:nvSpPr>
        <p:spPr>
          <a:xfrm>
            <a:off x="855924" y="1654175"/>
            <a:ext cx="1927225" cy="1817688"/>
          </a:xfrm>
        </p:spPr>
        <p:txBody>
          <a:bodyPr anchor="ctr" anchorCtr="0"/>
          <a:lstStyle>
            <a:lvl1pPr marL="0" indent="0" algn="ctr">
              <a:buNone/>
              <a:defRPr>
                <a:solidFill>
                  <a:schemeClr val="bg1"/>
                </a:solidFill>
              </a:defRPr>
            </a:lvl1pPr>
          </a:lstStyle>
          <a:p>
            <a:pPr lvl="0"/>
            <a:r>
              <a:rPr lang="nb-NO" dirty="0"/>
              <a:t>Klikk for å redigere tekst</a:t>
            </a:r>
          </a:p>
        </p:txBody>
      </p:sp>
      <p:sp>
        <p:nvSpPr>
          <p:cNvPr id="11" name="Plassholder for bunntekst 4">
            <a:extLst>
              <a:ext uri="{FF2B5EF4-FFF2-40B4-BE49-F238E27FC236}">
                <a16:creationId xmlns:a16="http://schemas.microsoft.com/office/drawing/2014/main" id="{F65E5065-A6EC-4544-87F5-40CC3C8F7B44}"/>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2" name="Plassholder for lysbildenummer 5">
            <a:extLst>
              <a:ext uri="{FF2B5EF4-FFF2-40B4-BE49-F238E27FC236}">
                <a16:creationId xmlns:a16="http://schemas.microsoft.com/office/drawing/2014/main" id="{9A953DBB-B765-464A-AA6C-3BDF124DAB0C}"/>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3" name="Plassholder for dato 3">
            <a:extLst>
              <a:ext uri="{FF2B5EF4-FFF2-40B4-BE49-F238E27FC236}">
                <a16:creationId xmlns:a16="http://schemas.microsoft.com/office/drawing/2014/main" id="{3CF83408-74E9-4E0F-AD22-BF562FF1AD4C}"/>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17.11.2022</a:t>
            </a:fld>
            <a:endParaRPr lang="en-GB"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sirkler (svart)">
    <p:spTree>
      <p:nvGrpSpPr>
        <p:cNvPr id="1" name=""/>
        <p:cNvGrpSpPr/>
        <p:nvPr/>
      </p:nvGrpSpPr>
      <p:grpSpPr>
        <a:xfrm>
          <a:off x="0" y="0"/>
          <a:ext cx="0" cy="0"/>
          <a:chOff x="0" y="0"/>
          <a:chExt cx="0" cy="0"/>
        </a:xfrm>
      </p:grpSpPr>
      <p:sp>
        <p:nvSpPr>
          <p:cNvPr id="9" name="Ellipse 8"/>
          <p:cNvSpPr/>
          <p:nvPr userDrawn="1"/>
        </p:nvSpPr>
        <p:spPr>
          <a:xfrm>
            <a:off x="540014" y="1300784"/>
            <a:ext cx="2559047" cy="25590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Ellipse 29"/>
          <p:cNvSpPr/>
          <p:nvPr userDrawn="1"/>
        </p:nvSpPr>
        <p:spPr>
          <a:xfrm>
            <a:off x="3292476" y="1300784"/>
            <a:ext cx="2559047" cy="25590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Ellipse 33"/>
          <p:cNvSpPr/>
          <p:nvPr userDrawn="1"/>
        </p:nvSpPr>
        <p:spPr>
          <a:xfrm>
            <a:off x="6044939" y="1300784"/>
            <a:ext cx="2559047" cy="25590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Plassholder for tekst 2"/>
          <p:cNvSpPr>
            <a:spLocks noGrp="1"/>
          </p:cNvSpPr>
          <p:nvPr>
            <p:ph type="body" sz="quarter" idx="20" hasCustomPrompt="1"/>
          </p:nvPr>
        </p:nvSpPr>
        <p:spPr>
          <a:xfrm>
            <a:off x="3608386" y="1654175"/>
            <a:ext cx="1927225" cy="1817688"/>
          </a:xfrm>
        </p:spPr>
        <p:txBody>
          <a:bodyPr anchor="ctr" anchorCtr="0"/>
          <a:lstStyle>
            <a:lvl1pPr marL="0" indent="0" algn="ctr">
              <a:buNone/>
              <a:defRPr>
                <a:solidFill>
                  <a:schemeClr val="bg1"/>
                </a:solidFill>
              </a:defRPr>
            </a:lvl1pPr>
          </a:lstStyle>
          <a:p>
            <a:pPr lvl="0"/>
            <a:r>
              <a:rPr lang="nb-NO" dirty="0"/>
              <a:t>Klikk for å redigere tekst</a:t>
            </a:r>
          </a:p>
        </p:txBody>
      </p:sp>
      <p:sp>
        <p:nvSpPr>
          <p:cNvPr id="17" name="Plassholder for tekst 2"/>
          <p:cNvSpPr>
            <a:spLocks noGrp="1"/>
          </p:cNvSpPr>
          <p:nvPr>
            <p:ph type="body" sz="quarter" idx="21" hasCustomPrompt="1"/>
          </p:nvPr>
        </p:nvSpPr>
        <p:spPr>
          <a:xfrm>
            <a:off x="6360849" y="1654175"/>
            <a:ext cx="1927225" cy="1817688"/>
          </a:xfrm>
        </p:spPr>
        <p:txBody>
          <a:bodyPr anchor="ctr" anchorCtr="0"/>
          <a:lstStyle>
            <a:lvl1pPr marL="0" indent="0" algn="ctr">
              <a:buNone/>
              <a:defRPr>
                <a:solidFill>
                  <a:schemeClr val="bg1"/>
                </a:solidFill>
              </a:defRPr>
            </a:lvl1pPr>
          </a:lstStyle>
          <a:p>
            <a:pPr lvl="0"/>
            <a:r>
              <a:rPr lang="nb-NO" dirty="0"/>
              <a:t>Klikk for å redigere tekst</a:t>
            </a:r>
          </a:p>
        </p:txBody>
      </p:sp>
      <p:sp>
        <p:nvSpPr>
          <p:cNvPr id="18" name="Plassholder for tekst 2"/>
          <p:cNvSpPr>
            <a:spLocks noGrp="1"/>
          </p:cNvSpPr>
          <p:nvPr>
            <p:ph type="body" sz="quarter" idx="22" hasCustomPrompt="1"/>
          </p:nvPr>
        </p:nvSpPr>
        <p:spPr>
          <a:xfrm>
            <a:off x="855924" y="1654175"/>
            <a:ext cx="1927225" cy="1817688"/>
          </a:xfrm>
        </p:spPr>
        <p:txBody>
          <a:bodyPr anchor="ctr" anchorCtr="0"/>
          <a:lstStyle>
            <a:lvl1pPr marL="0" indent="0" algn="ctr">
              <a:buNone/>
              <a:defRPr>
                <a:solidFill>
                  <a:schemeClr val="bg1"/>
                </a:solidFill>
              </a:defRPr>
            </a:lvl1pPr>
          </a:lstStyle>
          <a:p>
            <a:pPr lvl="0"/>
            <a:r>
              <a:rPr lang="nb-NO" dirty="0"/>
              <a:t>Klikk for å redigere tekst</a:t>
            </a:r>
          </a:p>
        </p:txBody>
      </p:sp>
      <p:sp>
        <p:nvSpPr>
          <p:cNvPr id="11" name="Plassholder for bunntekst 4">
            <a:extLst>
              <a:ext uri="{FF2B5EF4-FFF2-40B4-BE49-F238E27FC236}">
                <a16:creationId xmlns:a16="http://schemas.microsoft.com/office/drawing/2014/main" id="{3D0E19C4-257A-4F87-B54E-AD341AFB840A}"/>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2" name="Plassholder for lysbildenummer 5">
            <a:extLst>
              <a:ext uri="{FF2B5EF4-FFF2-40B4-BE49-F238E27FC236}">
                <a16:creationId xmlns:a16="http://schemas.microsoft.com/office/drawing/2014/main" id="{B70E037C-7210-4627-A719-91AD1A26AA21}"/>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3" name="Plassholder for dato 3">
            <a:extLst>
              <a:ext uri="{FF2B5EF4-FFF2-40B4-BE49-F238E27FC236}">
                <a16:creationId xmlns:a16="http://schemas.microsoft.com/office/drawing/2014/main" id="{6CCF1D6A-BB9E-44B2-8B8E-B2FDFCCAEEDD}"/>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17.11.2022</a:t>
            </a:fld>
            <a:endParaRPr lang="en-GB"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sirkler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9" name="Ellipse 8"/>
          <p:cNvSpPr/>
          <p:nvPr userDrawn="1"/>
        </p:nvSpPr>
        <p:spPr>
          <a:xfrm>
            <a:off x="540014" y="1300784"/>
            <a:ext cx="2559047" cy="25590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Ellipse 29"/>
          <p:cNvSpPr/>
          <p:nvPr userDrawn="1"/>
        </p:nvSpPr>
        <p:spPr>
          <a:xfrm>
            <a:off x="3292476" y="1300784"/>
            <a:ext cx="2559047" cy="25590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Ellipse 33"/>
          <p:cNvSpPr/>
          <p:nvPr userDrawn="1"/>
        </p:nvSpPr>
        <p:spPr>
          <a:xfrm>
            <a:off x="6044939" y="1300784"/>
            <a:ext cx="2559047" cy="25590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Plassholder for tekst 2"/>
          <p:cNvSpPr>
            <a:spLocks noGrp="1"/>
          </p:cNvSpPr>
          <p:nvPr>
            <p:ph type="body" sz="quarter" idx="20" hasCustomPrompt="1"/>
          </p:nvPr>
        </p:nvSpPr>
        <p:spPr>
          <a:xfrm>
            <a:off x="3608386" y="1654175"/>
            <a:ext cx="1927225" cy="1817688"/>
          </a:xfrm>
        </p:spPr>
        <p:txBody>
          <a:bodyPr anchor="ctr" anchorCtr="0"/>
          <a:lstStyle>
            <a:lvl1pPr marL="0" indent="0" algn="ctr">
              <a:buNone/>
              <a:defRPr/>
            </a:lvl1pPr>
          </a:lstStyle>
          <a:p>
            <a:pPr lvl="0"/>
            <a:r>
              <a:rPr lang="nb-NO" dirty="0"/>
              <a:t>Klikk for å redigere tekst</a:t>
            </a:r>
          </a:p>
        </p:txBody>
      </p:sp>
      <p:sp>
        <p:nvSpPr>
          <p:cNvPr id="17" name="Plassholder for tekst 2"/>
          <p:cNvSpPr>
            <a:spLocks noGrp="1"/>
          </p:cNvSpPr>
          <p:nvPr>
            <p:ph type="body" sz="quarter" idx="21" hasCustomPrompt="1"/>
          </p:nvPr>
        </p:nvSpPr>
        <p:spPr>
          <a:xfrm>
            <a:off x="6360849" y="1654175"/>
            <a:ext cx="1927225" cy="1817688"/>
          </a:xfrm>
        </p:spPr>
        <p:txBody>
          <a:bodyPr anchor="ctr" anchorCtr="0"/>
          <a:lstStyle>
            <a:lvl1pPr marL="0" indent="0" algn="ctr">
              <a:buNone/>
              <a:defRPr/>
            </a:lvl1pPr>
          </a:lstStyle>
          <a:p>
            <a:pPr lvl="0"/>
            <a:r>
              <a:rPr lang="nb-NO" dirty="0"/>
              <a:t>Klikk for å redigere tekst</a:t>
            </a:r>
          </a:p>
        </p:txBody>
      </p:sp>
      <p:sp>
        <p:nvSpPr>
          <p:cNvPr id="18" name="Plassholder for tekst 2"/>
          <p:cNvSpPr>
            <a:spLocks noGrp="1"/>
          </p:cNvSpPr>
          <p:nvPr>
            <p:ph type="body" sz="quarter" idx="22" hasCustomPrompt="1"/>
          </p:nvPr>
        </p:nvSpPr>
        <p:spPr>
          <a:xfrm>
            <a:off x="855924" y="1654175"/>
            <a:ext cx="1927225" cy="1817688"/>
          </a:xfrm>
        </p:spPr>
        <p:txBody>
          <a:bodyPr anchor="ctr" anchorCtr="0"/>
          <a:lstStyle>
            <a:lvl1pPr marL="0" indent="0" algn="ctr">
              <a:buNone/>
              <a:defRPr/>
            </a:lvl1pPr>
          </a:lstStyle>
          <a:p>
            <a:pPr lvl="0"/>
            <a:r>
              <a:rPr lang="nb-NO" dirty="0"/>
              <a:t>Klikk for å redigere tekst</a:t>
            </a:r>
          </a:p>
        </p:txBody>
      </p:sp>
      <p:sp>
        <p:nvSpPr>
          <p:cNvPr id="19" name="Plassholder for bunntekst 4">
            <a:extLst>
              <a:ext uri="{FF2B5EF4-FFF2-40B4-BE49-F238E27FC236}">
                <a16:creationId xmlns:a16="http://schemas.microsoft.com/office/drawing/2014/main" id="{8C27AD52-AD46-4173-9809-C3D56E12C49F}"/>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20" name="Plassholder for lysbildenummer 5">
            <a:extLst>
              <a:ext uri="{FF2B5EF4-FFF2-40B4-BE49-F238E27FC236}">
                <a16:creationId xmlns:a16="http://schemas.microsoft.com/office/drawing/2014/main" id="{8D107FE3-F313-4276-83C5-6F889FFCD0AE}"/>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1" name="Plassholder for dato 3">
            <a:extLst>
              <a:ext uri="{FF2B5EF4-FFF2-40B4-BE49-F238E27FC236}">
                <a16:creationId xmlns:a16="http://schemas.microsoft.com/office/drawing/2014/main" id="{50F26E43-9587-4D87-A654-78765B83E48C}"/>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17.11.2022</a:t>
            </a:fld>
            <a:endParaRPr lang="en-GB" dirty="0"/>
          </a:p>
        </p:txBody>
      </p:sp>
      <p:pic>
        <p:nvPicPr>
          <p:cNvPr id="13" name="Bilde 12">
            <a:extLst>
              <a:ext uri="{FF2B5EF4-FFF2-40B4-BE49-F238E27FC236}">
                <a16:creationId xmlns:a16="http://schemas.microsoft.com/office/drawing/2014/main" id="{34FFDD6A-6F2F-453B-A438-7EAE92620761}"/>
              </a:ext>
            </a:extLst>
          </p:cNvPr>
          <p:cNvPicPr>
            <a:picLocks noChangeAspect="1"/>
          </p:cNvPicPr>
          <p:nvPr userDrawn="1"/>
        </p:nvPicPr>
        <p:blipFill>
          <a:blip r:embed="rId2"/>
          <a:stretch>
            <a:fillRect/>
          </a:stretch>
        </p:blipFill>
        <p:spPr>
          <a:xfrm>
            <a:off x="190800" y="223200"/>
            <a:ext cx="1312432" cy="338399"/>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Forside – penger">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CC854D0D-2270-46B9-841C-0F6FC509B858}"/>
              </a:ext>
            </a:extLst>
          </p:cNvPr>
          <p:cNvSpPr/>
          <p:nvPr userDrawn="1"/>
        </p:nvSpPr>
        <p:spPr>
          <a:xfrm>
            <a:off x="6011995" y="896445"/>
            <a:ext cx="3132004" cy="38286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12" name="Bilde 11">
            <a:extLst>
              <a:ext uri="{FF2B5EF4-FFF2-40B4-BE49-F238E27FC236}">
                <a16:creationId xmlns:a16="http://schemas.microsoft.com/office/drawing/2014/main" id="{D3E4A9B6-06E1-40ED-9FE9-2F45E9E0C18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7639"/>
          <a:stretch/>
        </p:blipFill>
        <p:spPr>
          <a:xfrm>
            <a:off x="0" y="843756"/>
            <a:ext cx="9143999" cy="3888582"/>
          </a:xfrm>
          <a:prstGeom prst="rect">
            <a:avLst/>
          </a:prstGeom>
        </p:spPr>
      </p:pic>
      <p:sp>
        <p:nvSpPr>
          <p:cNvPr id="17" name="Rektangel 16">
            <a:extLst>
              <a:ext uri="{FF2B5EF4-FFF2-40B4-BE49-F238E27FC236}">
                <a16:creationId xmlns:a16="http://schemas.microsoft.com/office/drawing/2014/main" id="{4CC617DF-9B8E-4FA7-9B22-E59CE98F7A35}"/>
              </a:ext>
            </a:extLst>
          </p:cNvPr>
          <p:cNvSpPr/>
          <p:nvPr userDrawn="1"/>
        </p:nvSpPr>
        <p:spPr>
          <a:xfrm rot="10800000">
            <a:off x="0" y="842958"/>
            <a:ext cx="9144000" cy="3889380"/>
          </a:xfrm>
          <a:prstGeom prst="rect">
            <a:avLst/>
          </a:prstGeom>
          <a:gradFill flip="none" rotWithShape="1">
            <a:gsLst>
              <a:gs pos="0">
                <a:schemeClr val="tx1">
                  <a:alpha val="7000"/>
                  <a:lumMod val="0"/>
                </a:schemeClr>
              </a:gs>
              <a:gs pos="34000">
                <a:schemeClr val="tx1">
                  <a:lumMod val="0"/>
                  <a:alpha val="0"/>
                </a:schemeClr>
              </a:gs>
              <a:gs pos="59000">
                <a:schemeClr val="tx1">
                  <a:alpha val="88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8" name="Rektangel 17">
            <a:extLst>
              <a:ext uri="{FF2B5EF4-FFF2-40B4-BE49-F238E27FC236}">
                <a16:creationId xmlns:a16="http://schemas.microsoft.com/office/drawing/2014/main" id="{0C426262-3EF6-42FE-B979-433577AA3531}"/>
              </a:ext>
            </a:extLst>
          </p:cNvPr>
          <p:cNvSpPr/>
          <p:nvPr userDrawn="1"/>
        </p:nvSpPr>
        <p:spPr>
          <a:xfrm rot="10800000">
            <a:off x="-1" y="842955"/>
            <a:ext cx="9144000" cy="3889380"/>
          </a:xfrm>
          <a:prstGeom prst="rect">
            <a:avLst/>
          </a:prstGeom>
          <a:gradFill flip="none" rotWithShape="1">
            <a:gsLst>
              <a:gs pos="39000">
                <a:schemeClr val="tx1">
                  <a:lumMod val="0"/>
                  <a:alpha val="0"/>
                </a:schemeClr>
              </a:gs>
              <a:gs pos="59000">
                <a:schemeClr val="tx1">
                  <a:alpha val="88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15" name="Bilde 14">
            <a:extLst>
              <a:ext uri="{FF2B5EF4-FFF2-40B4-BE49-F238E27FC236}">
                <a16:creationId xmlns:a16="http://schemas.microsoft.com/office/drawing/2014/main" id="{AA80F646-8BB1-4F03-8D8D-31703E9C03A3}"/>
              </a:ext>
            </a:extLst>
          </p:cNvPr>
          <p:cNvPicPr>
            <a:picLocks noChangeAspect="1"/>
          </p:cNvPicPr>
          <p:nvPr userDrawn="1"/>
        </p:nvPicPr>
        <p:blipFill>
          <a:blip r:embed="rId3"/>
          <a:stretch>
            <a:fillRect/>
          </a:stretch>
        </p:blipFill>
        <p:spPr>
          <a:xfrm>
            <a:off x="0" y="842963"/>
            <a:ext cx="9144000" cy="57091"/>
          </a:xfrm>
          <a:prstGeom prst="rect">
            <a:avLst/>
          </a:prstGeom>
        </p:spPr>
      </p:pic>
      <p:sp>
        <p:nvSpPr>
          <p:cNvPr id="23" name="Plassholder for bunntekst 4">
            <a:extLst>
              <a:ext uri="{FF2B5EF4-FFF2-40B4-BE49-F238E27FC236}">
                <a16:creationId xmlns:a16="http://schemas.microsoft.com/office/drawing/2014/main" id="{460D9DD0-47D6-4BC1-9602-6CEE3EF5184F}"/>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24" name="Plassholder for lysbildenummer 5">
            <a:extLst>
              <a:ext uri="{FF2B5EF4-FFF2-40B4-BE49-F238E27FC236}">
                <a16:creationId xmlns:a16="http://schemas.microsoft.com/office/drawing/2014/main" id="{0AB3B823-8003-411B-B448-E72DC75BCA41}"/>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5" name="Plassholder for dato 3">
            <a:extLst>
              <a:ext uri="{FF2B5EF4-FFF2-40B4-BE49-F238E27FC236}">
                <a16:creationId xmlns:a16="http://schemas.microsoft.com/office/drawing/2014/main" id="{0E44960D-8171-436A-BDCB-E46249E2D752}"/>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17.11.2022</a:t>
            </a:fld>
            <a:endParaRPr lang="en-GB" dirty="0"/>
          </a:p>
        </p:txBody>
      </p:sp>
      <p:sp>
        <p:nvSpPr>
          <p:cNvPr id="26" name="Tittel 1">
            <a:extLst>
              <a:ext uri="{FF2B5EF4-FFF2-40B4-BE49-F238E27FC236}">
                <a16:creationId xmlns:a16="http://schemas.microsoft.com/office/drawing/2014/main" id="{822F913D-4ACB-48F4-931F-161D2E3E338C}"/>
              </a:ext>
            </a:extLst>
          </p:cNvPr>
          <p:cNvSpPr>
            <a:spLocks noGrp="1"/>
          </p:cNvSpPr>
          <p:nvPr>
            <p:ph type="ctrTitle" hasCustomPrompt="1"/>
          </p:nvPr>
        </p:nvSpPr>
        <p:spPr>
          <a:xfrm>
            <a:off x="3708002" y="1419225"/>
            <a:ext cx="4896247" cy="911656"/>
          </a:xfrm>
        </p:spPr>
        <p:txBody>
          <a:bodyPr anchor="b">
            <a:normAutofit/>
          </a:bodyPr>
          <a:lstStyle>
            <a:lvl1pPr algn="r">
              <a:defRPr sz="3000">
                <a:solidFill>
                  <a:schemeClr val="bg1"/>
                </a:solidFill>
              </a:defRPr>
            </a:lvl1pPr>
          </a:lstStyle>
          <a:p>
            <a:r>
              <a:rPr lang="nb-NO" dirty="0"/>
              <a:t>Klikk for å </a:t>
            </a:r>
            <a:br>
              <a:rPr lang="nb-NO" dirty="0"/>
            </a:br>
            <a:r>
              <a:rPr lang="nb-NO" dirty="0"/>
              <a:t>redigere tittel</a:t>
            </a:r>
            <a:endParaRPr lang="en-GB" dirty="0"/>
          </a:p>
        </p:txBody>
      </p:sp>
      <p:sp>
        <p:nvSpPr>
          <p:cNvPr id="27" name="Undertittel 2">
            <a:extLst>
              <a:ext uri="{FF2B5EF4-FFF2-40B4-BE49-F238E27FC236}">
                <a16:creationId xmlns:a16="http://schemas.microsoft.com/office/drawing/2014/main" id="{35C8921B-0855-41F1-934D-7632DE3A5892}"/>
              </a:ext>
            </a:extLst>
          </p:cNvPr>
          <p:cNvSpPr>
            <a:spLocks noGrp="1"/>
          </p:cNvSpPr>
          <p:nvPr>
            <p:ph type="subTitle" idx="1"/>
          </p:nvPr>
        </p:nvSpPr>
        <p:spPr>
          <a:xfrm>
            <a:off x="3708002" y="2490382"/>
            <a:ext cx="4895983" cy="1810155"/>
          </a:xfrm>
        </p:spPr>
        <p:txBody>
          <a:bodyPr>
            <a:normAutofit/>
          </a:bodyPr>
          <a:lstStyle>
            <a:lvl1pPr marL="0" indent="0" algn="r">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dirty="0"/>
          </a:p>
        </p:txBody>
      </p:sp>
      <p:sp>
        <p:nvSpPr>
          <p:cNvPr id="14" name="Rektangel 13">
            <a:extLst>
              <a:ext uri="{FF2B5EF4-FFF2-40B4-BE49-F238E27FC236}">
                <a16:creationId xmlns:a16="http://schemas.microsoft.com/office/drawing/2014/main" id="{8ECFD2A1-EC68-4195-A9DC-DF1DAB2AE243}"/>
              </a:ext>
            </a:extLst>
          </p:cNvPr>
          <p:cNvSpPr/>
          <p:nvPr userDrawn="1"/>
        </p:nvSpPr>
        <p:spPr>
          <a:xfrm>
            <a:off x="5723996" y="631760"/>
            <a:ext cx="2880254" cy="211203"/>
          </a:xfrm>
          <a:prstGeom prst="rect">
            <a:avLst/>
          </a:prstGeom>
        </p:spPr>
        <p:txBody>
          <a:bodyPr wrap="square" rIns="0" bIns="72000">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nb-NO" sz="600" b="1" kern="1200" dirty="0">
                <a:solidFill>
                  <a:schemeClr val="tx1"/>
                </a:solidFill>
                <a:latin typeface="+mj-lt"/>
                <a:ea typeface="Times New Roman" panose="02020603050405020304" pitchFamily="18" charset="0"/>
                <a:cs typeface="Arial" charset="0"/>
              </a:rPr>
              <a:t>NORWEGIAN POLICE SHARED SERVICES</a:t>
            </a:r>
          </a:p>
        </p:txBody>
      </p:sp>
    </p:spTree>
    <p:extLst>
      <p:ext uri="{BB962C8B-B14F-4D97-AF65-F5344CB8AC3E}">
        <p14:creationId xmlns:p14="http://schemas.microsoft.com/office/powerpoint/2010/main" val="35478417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 bilde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842963"/>
            <a:ext cx="9144000" cy="3924300"/>
          </a:xfrm>
          <a:solidFill>
            <a:schemeClr val="bg2"/>
          </a:solidFill>
        </p:spPr>
        <p:txBody>
          <a:bodyPr/>
          <a:lstStyle>
            <a:lvl1pPr marL="0" indent="0" algn="ctr">
              <a:buNone/>
              <a:defRPr sz="1400"/>
            </a:lvl1pPr>
          </a:lstStyle>
          <a:p>
            <a:r>
              <a:rPr lang="nb-NO" dirty="0"/>
              <a:t>Klikk på ikonet for å legge til et bilde</a:t>
            </a:r>
            <a:endParaRPr lang="en-GB" dirty="0"/>
          </a:p>
        </p:txBody>
      </p:sp>
      <p:sp>
        <p:nvSpPr>
          <p:cNvPr id="7" name="Plassholder for bunntekst 4">
            <a:extLst>
              <a:ext uri="{FF2B5EF4-FFF2-40B4-BE49-F238E27FC236}">
                <a16:creationId xmlns:a16="http://schemas.microsoft.com/office/drawing/2014/main" id="{961D00E2-2C71-443B-BE08-2328398A3740}"/>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9" name="Plassholder for lysbildenummer 5">
            <a:extLst>
              <a:ext uri="{FF2B5EF4-FFF2-40B4-BE49-F238E27FC236}">
                <a16:creationId xmlns:a16="http://schemas.microsoft.com/office/drawing/2014/main" id="{C30A838F-5C05-4846-A5D7-CA7941A5224F}"/>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0" name="Plassholder for dato 3">
            <a:extLst>
              <a:ext uri="{FF2B5EF4-FFF2-40B4-BE49-F238E27FC236}">
                <a16:creationId xmlns:a16="http://schemas.microsoft.com/office/drawing/2014/main" id="{07392BA0-9C79-4B71-86BB-2581973BA55E}"/>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17.11.2022</a:t>
            </a:fld>
            <a:endParaRPr lang="en-GB"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 bilde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842963"/>
            <a:ext cx="9143999" cy="3924300"/>
          </a:xfrm>
          <a:solidFill>
            <a:schemeClr val="bg2"/>
          </a:solidFill>
        </p:spPr>
        <p:txBody>
          <a:bodyPr/>
          <a:lstStyle>
            <a:lvl1pPr marL="0" indent="0" algn="ctr">
              <a:buNone/>
              <a:defRPr/>
            </a:lvl1pPr>
          </a:lstStyle>
          <a:p>
            <a:r>
              <a:rPr lang="nb-NO" dirty="0"/>
              <a:t>Klikk på ikonet for å legge til et bilde</a:t>
            </a:r>
            <a:endParaRPr lang="en-GB" dirty="0"/>
          </a:p>
        </p:txBody>
      </p:sp>
      <p:sp>
        <p:nvSpPr>
          <p:cNvPr id="9" name="Plassholder for bunntekst 4">
            <a:extLst>
              <a:ext uri="{FF2B5EF4-FFF2-40B4-BE49-F238E27FC236}">
                <a16:creationId xmlns:a16="http://schemas.microsoft.com/office/drawing/2014/main" id="{C423B048-EABE-467A-8271-7626163E7DF1}"/>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0" name="Plassholder for lysbildenummer 5">
            <a:extLst>
              <a:ext uri="{FF2B5EF4-FFF2-40B4-BE49-F238E27FC236}">
                <a16:creationId xmlns:a16="http://schemas.microsoft.com/office/drawing/2014/main" id="{CAF8314C-BE01-436A-877D-015041EE0D3E}"/>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1" name="Plassholder for dato 3">
            <a:extLst>
              <a:ext uri="{FF2B5EF4-FFF2-40B4-BE49-F238E27FC236}">
                <a16:creationId xmlns:a16="http://schemas.microsoft.com/office/drawing/2014/main" id="{84E16BE6-C9FD-46F9-8B42-0D506BC9C16C}"/>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17.11.2022</a:t>
            </a:fld>
            <a:endParaRPr lang="en-GB" dirty="0"/>
          </a:p>
        </p:txBody>
      </p:sp>
      <p:pic>
        <p:nvPicPr>
          <p:cNvPr id="12" name="Bilde 11">
            <a:extLst>
              <a:ext uri="{FF2B5EF4-FFF2-40B4-BE49-F238E27FC236}">
                <a16:creationId xmlns:a16="http://schemas.microsoft.com/office/drawing/2014/main" id="{7B874DBD-5B16-49FD-B16C-1CFF5935C832}"/>
              </a:ext>
            </a:extLst>
          </p:cNvPr>
          <p:cNvPicPr>
            <a:picLocks noChangeAspect="1"/>
          </p:cNvPicPr>
          <p:nvPr userDrawn="1"/>
        </p:nvPicPr>
        <p:blipFill>
          <a:blip r:embed="rId2"/>
          <a:stretch>
            <a:fillRect/>
          </a:stretch>
        </p:blipFill>
        <p:spPr>
          <a:xfrm>
            <a:off x="191141" y="223200"/>
            <a:ext cx="1358566" cy="338400"/>
          </a:xfrm>
          <a:prstGeom prst="rect">
            <a:avLst/>
          </a:prstGeom>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llage 2 bilder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949325"/>
            <a:ext cx="4572000" cy="3817938"/>
          </a:xfrm>
          <a:solidFill>
            <a:schemeClr val="bg2"/>
          </a:solidFill>
        </p:spPr>
        <p:txBody>
          <a:bodyPr>
            <a:normAutofit/>
          </a:bodyPr>
          <a:lstStyle>
            <a:lvl1pPr marL="0" indent="0" algn="ctr">
              <a:buNone/>
              <a:defRPr sz="1400"/>
            </a:lvl1pPr>
          </a:lstStyle>
          <a:p>
            <a:r>
              <a:rPr lang="nb-NO" dirty="0"/>
              <a:t>Klikk på ikonet for å legge til et bilde</a:t>
            </a:r>
            <a:endParaRPr lang="en-GB" dirty="0"/>
          </a:p>
        </p:txBody>
      </p:sp>
      <p:sp>
        <p:nvSpPr>
          <p:cNvPr id="11" name="Plassholder for bilde 7"/>
          <p:cNvSpPr>
            <a:spLocks noGrp="1"/>
          </p:cNvSpPr>
          <p:nvPr>
            <p:ph type="pic" sz="quarter" idx="27"/>
          </p:nvPr>
        </p:nvSpPr>
        <p:spPr>
          <a:xfrm>
            <a:off x="4572000" y="949325"/>
            <a:ext cx="4572000" cy="3817938"/>
          </a:xfrm>
          <a:solidFill>
            <a:schemeClr val="bg2"/>
          </a:solidFill>
        </p:spPr>
        <p:txBody>
          <a:bodyPr/>
          <a:lstStyle>
            <a:lvl1pPr marL="0" indent="0" algn="ctr">
              <a:buNone/>
              <a:defRPr sz="1400"/>
            </a:lvl1pPr>
          </a:lstStyle>
          <a:p>
            <a:r>
              <a:rPr lang="nb-NO" dirty="0"/>
              <a:t>Klikk på ikonet for å legge til et bilde</a:t>
            </a:r>
            <a:endParaRPr lang="en-GB" dirty="0"/>
          </a:p>
        </p:txBody>
      </p:sp>
      <p:sp>
        <p:nvSpPr>
          <p:cNvPr id="7" name="Plassholder for bunntekst 4">
            <a:extLst>
              <a:ext uri="{FF2B5EF4-FFF2-40B4-BE49-F238E27FC236}">
                <a16:creationId xmlns:a16="http://schemas.microsoft.com/office/drawing/2014/main" id="{ED0FE798-3379-4555-812C-B535EA802396}"/>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9" name="Plassholder for lysbildenummer 5">
            <a:extLst>
              <a:ext uri="{FF2B5EF4-FFF2-40B4-BE49-F238E27FC236}">
                <a16:creationId xmlns:a16="http://schemas.microsoft.com/office/drawing/2014/main" id="{1A0D79C7-88ED-400B-A198-9385A5249A71}"/>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0" name="Plassholder for dato 3">
            <a:extLst>
              <a:ext uri="{FF2B5EF4-FFF2-40B4-BE49-F238E27FC236}">
                <a16:creationId xmlns:a16="http://schemas.microsoft.com/office/drawing/2014/main" id="{D5EA4ABB-BD6C-45E4-A597-696EB7E33A37}"/>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17.11.2022</a:t>
            </a:fld>
            <a:endParaRPr lang="en-GB"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llage 2 bilder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949325"/>
            <a:ext cx="4572000" cy="3817938"/>
          </a:xfrm>
          <a:solidFill>
            <a:schemeClr val="bg2"/>
          </a:solidFill>
        </p:spPr>
        <p:txBody>
          <a:bodyPr>
            <a:normAutofit/>
          </a:bodyPr>
          <a:lstStyle>
            <a:lvl1pPr marL="0" indent="0" algn="ctr">
              <a:buNone/>
              <a:defRPr sz="1400"/>
            </a:lvl1pPr>
          </a:lstStyle>
          <a:p>
            <a:r>
              <a:rPr lang="nb-NO" dirty="0"/>
              <a:t>Klikk på ikonet for å legge til et bilde</a:t>
            </a:r>
            <a:endParaRPr lang="en-GB" dirty="0"/>
          </a:p>
        </p:txBody>
      </p:sp>
      <p:sp>
        <p:nvSpPr>
          <p:cNvPr id="11" name="Plassholder for bilde 7"/>
          <p:cNvSpPr>
            <a:spLocks noGrp="1"/>
          </p:cNvSpPr>
          <p:nvPr>
            <p:ph type="pic" sz="quarter" idx="27"/>
          </p:nvPr>
        </p:nvSpPr>
        <p:spPr>
          <a:xfrm>
            <a:off x="4572000" y="949325"/>
            <a:ext cx="4572001" cy="3817938"/>
          </a:xfrm>
          <a:solidFill>
            <a:schemeClr val="bg2"/>
          </a:solidFill>
        </p:spPr>
        <p:txBody>
          <a:bodyPr>
            <a:normAutofit/>
          </a:bodyPr>
          <a:lstStyle>
            <a:lvl1pPr marL="0" indent="0" algn="ctr">
              <a:buNone/>
              <a:defRPr sz="1400"/>
            </a:lvl1pPr>
          </a:lstStyle>
          <a:p>
            <a:r>
              <a:rPr lang="nb-NO" dirty="0"/>
              <a:t>Klikk på ikonet for å legge til et bilde</a:t>
            </a:r>
            <a:endParaRPr lang="en-GB" dirty="0"/>
          </a:p>
        </p:txBody>
      </p:sp>
      <p:sp>
        <p:nvSpPr>
          <p:cNvPr id="12" name="Plassholder for bunntekst 4">
            <a:extLst>
              <a:ext uri="{FF2B5EF4-FFF2-40B4-BE49-F238E27FC236}">
                <a16:creationId xmlns:a16="http://schemas.microsoft.com/office/drawing/2014/main" id="{3E6543C4-93A1-4C57-A11A-B317107483B8}"/>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7DFB5915-0D36-456C-BC40-D89A2D0B3D92}"/>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76C1FF13-0E0D-4EC1-AECE-5D2FCC2E0C9D}"/>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17.11.2022</a:t>
            </a:fld>
            <a:endParaRPr lang="en-GB" dirty="0"/>
          </a:p>
        </p:txBody>
      </p:sp>
      <p:pic>
        <p:nvPicPr>
          <p:cNvPr id="10" name="Bilde 9">
            <a:extLst>
              <a:ext uri="{FF2B5EF4-FFF2-40B4-BE49-F238E27FC236}">
                <a16:creationId xmlns:a16="http://schemas.microsoft.com/office/drawing/2014/main" id="{CF5D6E02-FED7-48FD-9A07-164A66386195}"/>
              </a:ext>
            </a:extLst>
          </p:cNvPr>
          <p:cNvPicPr>
            <a:picLocks noChangeAspect="1"/>
          </p:cNvPicPr>
          <p:nvPr userDrawn="1"/>
        </p:nvPicPr>
        <p:blipFill>
          <a:blip r:embed="rId2"/>
          <a:stretch>
            <a:fillRect/>
          </a:stretch>
        </p:blipFill>
        <p:spPr>
          <a:xfrm>
            <a:off x="190800" y="223200"/>
            <a:ext cx="1312432" cy="338399"/>
          </a:xfrm>
          <a:prstGeom prst="rect">
            <a:avLst/>
          </a:prstGeom>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llage 3 bilder A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949325"/>
            <a:ext cx="5468938" cy="3817938"/>
          </a:xfrm>
          <a:solidFill>
            <a:schemeClr val="bg2"/>
          </a:solidFill>
        </p:spPr>
        <p:txBody>
          <a:bodyPr>
            <a:normAutofit/>
          </a:bodyPr>
          <a:lstStyle>
            <a:lvl1pPr marL="0" indent="0" algn="ctr">
              <a:buNone/>
              <a:defRPr sz="1400"/>
            </a:lvl1pPr>
          </a:lstStyle>
          <a:p>
            <a:r>
              <a:rPr lang="nb-NO" dirty="0"/>
              <a:t>Klikk på ikonet for å legge til et bilde</a:t>
            </a:r>
            <a:endParaRPr lang="en-GB" dirty="0"/>
          </a:p>
        </p:txBody>
      </p:sp>
      <p:sp>
        <p:nvSpPr>
          <p:cNvPr id="11" name="Plassholder for bilde 7"/>
          <p:cNvSpPr>
            <a:spLocks noGrp="1"/>
          </p:cNvSpPr>
          <p:nvPr>
            <p:ph type="pic" sz="quarter" idx="27"/>
          </p:nvPr>
        </p:nvSpPr>
        <p:spPr>
          <a:xfrm>
            <a:off x="5508625" y="949325"/>
            <a:ext cx="3635376" cy="1979857"/>
          </a:xfrm>
          <a:solidFill>
            <a:schemeClr val="bg2"/>
          </a:solidFill>
        </p:spPr>
        <p:txBody>
          <a:bodyPr/>
          <a:lstStyle>
            <a:lvl1pPr marL="0" indent="0" algn="ctr">
              <a:buFont typeface="Arial" panose="020B0604020202020204" pitchFamily="34" charset="0"/>
              <a:buNone/>
              <a:defRPr sz="1400"/>
            </a:lvl1pPr>
          </a:lstStyle>
          <a:p>
            <a:r>
              <a:rPr lang="nb-NO" dirty="0"/>
              <a:t>Klikk på ikonet for å legge til et bilde</a:t>
            </a:r>
            <a:endParaRPr lang="en-GB" dirty="0"/>
          </a:p>
        </p:txBody>
      </p:sp>
      <p:sp>
        <p:nvSpPr>
          <p:cNvPr id="12" name="Plassholder for bilde 7"/>
          <p:cNvSpPr>
            <a:spLocks noGrp="1"/>
          </p:cNvSpPr>
          <p:nvPr>
            <p:ph type="pic" sz="quarter" idx="28"/>
          </p:nvPr>
        </p:nvSpPr>
        <p:spPr>
          <a:xfrm>
            <a:off x="5508625" y="2974463"/>
            <a:ext cx="3635376" cy="1792799"/>
          </a:xfrm>
          <a:solidFill>
            <a:schemeClr val="bg2"/>
          </a:solidFill>
        </p:spPr>
        <p:txBody>
          <a:bodyPr>
            <a:normAutofit/>
          </a:bodyPr>
          <a:lstStyle>
            <a:lvl1pPr marL="0" indent="0" algn="ctr">
              <a:buNone/>
              <a:defRPr sz="1400"/>
            </a:lvl1pPr>
          </a:lstStyle>
          <a:p>
            <a:r>
              <a:rPr lang="nb-NO" dirty="0"/>
              <a:t>Klikk på ikonet for å legge til et bilde</a:t>
            </a:r>
            <a:endParaRPr lang="en-GB" dirty="0"/>
          </a:p>
        </p:txBody>
      </p:sp>
      <p:sp>
        <p:nvSpPr>
          <p:cNvPr id="9" name="Plassholder for bunntekst 4">
            <a:extLst>
              <a:ext uri="{FF2B5EF4-FFF2-40B4-BE49-F238E27FC236}">
                <a16:creationId xmlns:a16="http://schemas.microsoft.com/office/drawing/2014/main" id="{3830E1D0-361D-4108-BC62-A5D7F55FA76A}"/>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0" name="Plassholder for lysbildenummer 5">
            <a:extLst>
              <a:ext uri="{FF2B5EF4-FFF2-40B4-BE49-F238E27FC236}">
                <a16:creationId xmlns:a16="http://schemas.microsoft.com/office/drawing/2014/main" id="{D41E6985-EC8C-47B0-AD6B-E81ED2B4C95D}"/>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3" name="Plassholder for dato 3">
            <a:extLst>
              <a:ext uri="{FF2B5EF4-FFF2-40B4-BE49-F238E27FC236}">
                <a16:creationId xmlns:a16="http://schemas.microsoft.com/office/drawing/2014/main" id="{E8F7B251-D6AC-400E-A9A7-2BD825155C18}"/>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17.11.2022</a:t>
            </a:fld>
            <a:endParaRPr lang="en-GB"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llage 3 bilder A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949325"/>
            <a:ext cx="5468938" cy="3817938"/>
          </a:xfrm>
          <a:solidFill>
            <a:schemeClr val="bg2"/>
          </a:solidFill>
        </p:spPr>
        <p:txBody>
          <a:bodyPr/>
          <a:lstStyle>
            <a:lvl1pPr marL="0" indent="0" algn="ctr">
              <a:buNone/>
              <a:defRPr sz="1400"/>
            </a:lvl1pPr>
          </a:lstStyle>
          <a:p>
            <a:r>
              <a:rPr lang="nb-NO" dirty="0"/>
              <a:t>Klikk på ikonet for å legge til et bilde</a:t>
            </a:r>
            <a:endParaRPr lang="en-GB" dirty="0"/>
          </a:p>
        </p:txBody>
      </p:sp>
      <p:sp>
        <p:nvSpPr>
          <p:cNvPr id="11" name="Plassholder for bilde 7"/>
          <p:cNvSpPr>
            <a:spLocks noGrp="1"/>
          </p:cNvSpPr>
          <p:nvPr>
            <p:ph type="pic" sz="quarter" idx="27"/>
          </p:nvPr>
        </p:nvSpPr>
        <p:spPr>
          <a:xfrm>
            <a:off x="5508625" y="949325"/>
            <a:ext cx="3635376" cy="1979857"/>
          </a:xfrm>
          <a:solidFill>
            <a:schemeClr val="bg2"/>
          </a:solidFill>
        </p:spPr>
        <p:txBody>
          <a:bodyPr>
            <a:normAutofit/>
          </a:bodyPr>
          <a:lstStyle>
            <a:lvl1pPr marL="0" indent="0" algn="ctr">
              <a:buNone/>
              <a:defRPr sz="1400"/>
            </a:lvl1pPr>
          </a:lstStyle>
          <a:p>
            <a:r>
              <a:rPr lang="nb-NO" dirty="0"/>
              <a:t>Klikk på ikonet for å legge til et bilde</a:t>
            </a:r>
            <a:endParaRPr lang="en-GB" dirty="0"/>
          </a:p>
        </p:txBody>
      </p:sp>
      <p:sp>
        <p:nvSpPr>
          <p:cNvPr id="12" name="Plassholder for bilde 7"/>
          <p:cNvSpPr>
            <a:spLocks noGrp="1"/>
          </p:cNvSpPr>
          <p:nvPr>
            <p:ph type="pic" sz="quarter" idx="28"/>
          </p:nvPr>
        </p:nvSpPr>
        <p:spPr>
          <a:xfrm>
            <a:off x="5508625" y="2974463"/>
            <a:ext cx="3635376" cy="1792799"/>
          </a:xfrm>
          <a:solidFill>
            <a:schemeClr val="bg2"/>
          </a:solidFill>
        </p:spPr>
        <p:txBody>
          <a:bodyPr>
            <a:normAutofit/>
          </a:bodyPr>
          <a:lstStyle>
            <a:lvl1pPr marL="0" indent="0" algn="ctr">
              <a:buNone/>
              <a:defRPr sz="1400"/>
            </a:lvl1pPr>
          </a:lstStyle>
          <a:p>
            <a:r>
              <a:rPr lang="nb-NO" dirty="0"/>
              <a:t>Klikk på ikonet for å legge til et bilde</a:t>
            </a:r>
            <a:endParaRPr lang="en-GB" dirty="0"/>
          </a:p>
        </p:txBody>
      </p:sp>
      <p:sp>
        <p:nvSpPr>
          <p:cNvPr id="9" name="Plassholder for bunntekst 4">
            <a:extLst>
              <a:ext uri="{FF2B5EF4-FFF2-40B4-BE49-F238E27FC236}">
                <a16:creationId xmlns:a16="http://schemas.microsoft.com/office/drawing/2014/main" id="{E08137B0-5DD3-4087-8738-E9E4D536B10F}"/>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33165DFA-08F0-4CB9-A63C-8DFEB0FAF9BC}"/>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CC4BE2A0-457F-421F-8488-27B7C12E687E}"/>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17.11.2022</a:t>
            </a:fld>
            <a:endParaRPr lang="en-GB" dirty="0"/>
          </a:p>
        </p:txBody>
      </p:sp>
      <p:pic>
        <p:nvPicPr>
          <p:cNvPr id="10" name="Bilde 9">
            <a:extLst>
              <a:ext uri="{FF2B5EF4-FFF2-40B4-BE49-F238E27FC236}">
                <a16:creationId xmlns:a16="http://schemas.microsoft.com/office/drawing/2014/main" id="{AD7B7ED5-9579-4887-B9C9-92B7518D8F53}"/>
              </a:ext>
            </a:extLst>
          </p:cNvPr>
          <p:cNvPicPr>
            <a:picLocks noChangeAspect="1"/>
          </p:cNvPicPr>
          <p:nvPr userDrawn="1"/>
        </p:nvPicPr>
        <p:blipFill>
          <a:blip r:embed="rId2"/>
          <a:stretch>
            <a:fillRect/>
          </a:stretch>
        </p:blipFill>
        <p:spPr>
          <a:xfrm>
            <a:off x="190800" y="223200"/>
            <a:ext cx="1312432" cy="338399"/>
          </a:xfrm>
          <a:prstGeom prst="rect">
            <a:avLst/>
          </a:prstGeom>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llage 3 bilder B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3708002" y="949325"/>
            <a:ext cx="5435997" cy="3817938"/>
          </a:xfrm>
          <a:solidFill>
            <a:schemeClr val="bg2"/>
          </a:solidFill>
        </p:spPr>
        <p:txBody>
          <a:bodyPr>
            <a:normAutofit/>
          </a:bodyPr>
          <a:lstStyle>
            <a:lvl1pPr marL="0" indent="0" algn="ctr">
              <a:buNone/>
              <a:defRPr sz="1400"/>
            </a:lvl1pPr>
          </a:lstStyle>
          <a:p>
            <a:r>
              <a:rPr lang="nb-NO" dirty="0"/>
              <a:t>Klikk på ikonet for å legge til et bilde</a:t>
            </a:r>
            <a:endParaRPr lang="en-GB" dirty="0"/>
          </a:p>
        </p:txBody>
      </p:sp>
      <p:sp>
        <p:nvSpPr>
          <p:cNvPr id="11" name="Plassholder for bilde 7"/>
          <p:cNvSpPr>
            <a:spLocks noGrp="1"/>
          </p:cNvSpPr>
          <p:nvPr>
            <p:ph type="pic" sz="quarter" idx="27"/>
          </p:nvPr>
        </p:nvSpPr>
        <p:spPr>
          <a:xfrm>
            <a:off x="0" y="949325"/>
            <a:ext cx="3708002" cy="1979857"/>
          </a:xfrm>
          <a:solidFill>
            <a:schemeClr val="bg2"/>
          </a:solidFill>
        </p:spPr>
        <p:txBody>
          <a:bodyPr>
            <a:normAutofit/>
          </a:bodyPr>
          <a:lstStyle>
            <a:lvl1pPr marL="0" indent="0" algn="ctr">
              <a:buNone/>
              <a:defRPr sz="1400"/>
            </a:lvl1pPr>
          </a:lstStyle>
          <a:p>
            <a:r>
              <a:rPr lang="nb-NO" dirty="0"/>
              <a:t>Klikk på ikonet for å legge til et bilde</a:t>
            </a:r>
            <a:endParaRPr lang="en-GB" dirty="0"/>
          </a:p>
        </p:txBody>
      </p:sp>
      <p:sp>
        <p:nvSpPr>
          <p:cNvPr id="12" name="Plassholder for bilde 7"/>
          <p:cNvSpPr>
            <a:spLocks noGrp="1"/>
          </p:cNvSpPr>
          <p:nvPr>
            <p:ph type="pic" sz="quarter" idx="28"/>
          </p:nvPr>
        </p:nvSpPr>
        <p:spPr>
          <a:xfrm>
            <a:off x="0" y="2929183"/>
            <a:ext cx="3708002" cy="1838082"/>
          </a:xfrm>
          <a:solidFill>
            <a:schemeClr val="bg2"/>
          </a:solidFill>
        </p:spPr>
        <p:txBody>
          <a:bodyPr>
            <a:normAutofit/>
          </a:bodyPr>
          <a:lstStyle>
            <a:lvl1pPr marL="0" indent="0" algn="ctr">
              <a:buNone/>
              <a:defRPr sz="1400"/>
            </a:lvl1pPr>
          </a:lstStyle>
          <a:p>
            <a:r>
              <a:rPr lang="nb-NO" dirty="0"/>
              <a:t>Klikk på ikonet for å legge til et bilde</a:t>
            </a:r>
            <a:endParaRPr lang="en-GB" dirty="0"/>
          </a:p>
        </p:txBody>
      </p:sp>
      <p:sp>
        <p:nvSpPr>
          <p:cNvPr id="9" name="Plassholder for bunntekst 4">
            <a:extLst>
              <a:ext uri="{FF2B5EF4-FFF2-40B4-BE49-F238E27FC236}">
                <a16:creationId xmlns:a16="http://schemas.microsoft.com/office/drawing/2014/main" id="{16405EB3-1C5F-4E95-908A-5697D091C338}"/>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0" name="Plassholder for lysbildenummer 5">
            <a:extLst>
              <a:ext uri="{FF2B5EF4-FFF2-40B4-BE49-F238E27FC236}">
                <a16:creationId xmlns:a16="http://schemas.microsoft.com/office/drawing/2014/main" id="{4B6917B2-124F-4778-9D7E-C7E5230EC1CD}"/>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3" name="Plassholder for dato 3">
            <a:extLst>
              <a:ext uri="{FF2B5EF4-FFF2-40B4-BE49-F238E27FC236}">
                <a16:creationId xmlns:a16="http://schemas.microsoft.com/office/drawing/2014/main" id="{C0D63606-88B0-421C-BC8D-DA4D415A4913}"/>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17.11.2022</a:t>
            </a:fld>
            <a:endParaRPr lang="en-GB"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llage 3 bilder B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3675062" y="949325"/>
            <a:ext cx="5468938" cy="3817938"/>
          </a:xfrm>
          <a:solidFill>
            <a:schemeClr val="bg2"/>
          </a:solidFill>
        </p:spPr>
        <p:txBody>
          <a:bodyPr>
            <a:normAutofit/>
          </a:bodyPr>
          <a:lstStyle>
            <a:lvl1pPr marL="0" indent="0" algn="ctr">
              <a:buNone/>
              <a:defRPr sz="1400"/>
            </a:lvl1pPr>
          </a:lstStyle>
          <a:p>
            <a:r>
              <a:rPr lang="nb-NO" dirty="0"/>
              <a:t>Klikk på ikonet for å legge til et bilde</a:t>
            </a:r>
            <a:endParaRPr lang="en-GB" dirty="0"/>
          </a:p>
        </p:txBody>
      </p:sp>
      <p:sp>
        <p:nvSpPr>
          <p:cNvPr id="11" name="Plassholder for bilde 7"/>
          <p:cNvSpPr>
            <a:spLocks noGrp="1"/>
          </p:cNvSpPr>
          <p:nvPr>
            <p:ph type="pic" sz="quarter" idx="27"/>
          </p:nvPr>
        </p:nvSpPr>
        <p:spPr>
          <a:xfrm>
            <a:off x="0" y="949325"/>
            <a:ext cx="3635376" cy="1979857"/>
          </a:xfrm>
          <a:solidFill>
            <a:schemeClr val="bg2"/>
          </a:solidFill>
        </p:spPr>
        <p:txBody>
          <a:bodyPr>
            <a:normAutofit/>
          </a:bodyPr>
          <a:lstStyle>
            <a:lvl1pPr marL="0" indent="0" algn="ctr">
              <a:buNone/>
              <a:defRPr sz="1400"/>
            </a:lvl1pPr>
          </a:lstStyle>
          <a:p>
            <a:r>
              <a:rPr lang="nb-NO" dirty="0"/>
              <a:t>Klikk på ikonet for å legge til et bilde</a:t>
            </a:r>
            <a:endParaRPr lang="en-GB" dirty="0"/>
          </a:p>
        </p:txBody>
      </p:sp>
      <p:sp>
        <p:nvSpPr>
          <p:cNvPr id="12" name="Plassholder for bilde 7"/>
          <p:cNvSpPr>
            <a:spLocks noGrp="1"/>
          </p:cNvSpPr>
          <p:nvPr>
            <p:ph type="pic" sz="quarter" idx="28"/>
          </p:nvPr>
        </p:nvSpPr>
        <p:spPr>
          <a:xfrm>
            <a:off x="0" y="2974463"/>
            <a:ext cx="3635376" cy="1792799"/>
          </a:xfrm>
          <a:solidFill>
            <a:schemeClr val="bg2"/>
          </a:solidFill>
        </p:spPr>
        <p:txBody>
          <a:bodyPr>
            <a:normAutofit/>
          </a:bodyPr>
          <a:lstStyle>
            <a:lvl1pPr marL="0" indent="0" algn="ctr">
              <a:buNone/>
              <a:defRPr sz="1400"/>
            </a:lvl1pPr>
          </a:lstStyle>
          <a:p>
            <a:r>
              <a:rPr lang="nb-NO" dirty="0"/>
              <a:t>Klikk på ikonet for å legge til et bilde</a:t>
            </a:r>
            <a:endParaRPr lang="en-GB" dirty="0"/>
          </a:p>
        </p:txBody>
      </p:sp>
      <p:sp>
        <p:nvSpPr>
          <p:cNvPr id="13" name="Plassholder for bunntekst 4">
            <a:extLst>
              <a:ext uri="{FF2B5EF4-FFF2-40B4-BE49-F238E27FC236}">
                <a16:creationId xmlns:a16="http://schemas.microsoft.com/office/drawing/2014/main" id="{83030E43-5A22-4516-84E5-C39CD714C4DE}"/>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4" name="Plassholder for lysbildenummer 5">
            <a:extLst>
              <a:ext uri="{FF2B5EF4-FFF2-40B4-BE49-F238E27FC236}">
                <a16:creationId xmlns:a16="http://schemas.microsoft.com/office/drawing/2014/main" id="{2B0292CC-A862-4085-A4F0-99E8F9B9B819}"/>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5" name="Plassholder for dato 3">
            <a:extLst>
              <a:ext uri="{FF2B5EF4-FFF2-40B4-BE49-F238E27FC236}">
                <a16:creationId xmlns:a16="http://schemas.microsoft.com/office/drawing/2014/main" id="{F6730672-4D61-403F-994F-0A1EF693C94D}"/>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17.11.2022</a:t>
            </a:fld>
            <a:endParaRPr lang="en-GB" dirty="0"/>
          </a:p>
        </p:txBody>
      </p:sp>
      <p:pic>
        <p:nvPicPr>
          <p:cNvPr id="10" name="Bilde 9">
            <a:extLst>
              <a:ext uri="{FF2B5EF4-FFF2-40B4-BE49-F238E27FC236}">
                <a16:creationId xmlns:a16="http://schemas.microsoft.com/office/drawing/2014/main" id="{63666A1A-BE05-46BB-8714-FDF5ACCA3A9C}"/>
              </a:ext>
            </a:extLst>
          </p:cNvPr>
          <p:cNvPicPr>
            <a:picLocks noChangeAspect="1"/>
          </p:cNvPicPr>
          <p:nvPr userDrawn="1"/>
        </p:nvPicPr>
        <p:blipFill>
          <a:blip r:embed="rId2"/>
          <a:stretch>
            <a:fillRect/>
          </a:stretch>
        </p:blipFill>
        <p:spPr>
          <a:xfrm>
            <a:off x="190800" y="223200"/>
            <a:ext cx="1312432" cy="338399"/>
          </a:xfrm>
          <a:prstGeom prst="rect">
            <a:avLst/>
          </a:prstGeom>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llage 5 bilder (hvit)">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3675062" y="949324"/>
            <a:ext cx="5468938" cy="1979857"/>
          </a:xfrm>
          <a:solidFill>
            <a:schemeClr val="bg2"/>
          </a:solidFill>
        </p:spPr>
        <p:txBody>
          <a:bodyPr>
            <a:normAutofit/>
          </a:bodyPr>
          <a:lstStyle>
            <a:lvl1pPr marL="0" indent="0" algn="ctr">
              <a:buNone/>
              <a:defRPr sz="1400"/>
            </a:lvl1pPr>
          </a:lstStyle>
          <a:p>
            <a:r>
              <a:rPr lang="nb-NO" dirty="0"/>
              <a:t>Klikk på ikonet for å legge til et bilde</a:t>
            </a:r>
            <a:endParaRPr lang="en-GB" dirty="0"/>
          </a:p>
        </p:txBody>
      </p:sp>
      <p:sp>
        <p:nvSpPr>
          <p:cNvPr id="11" name="Plassholder for bilde 7"/>
          <p:cNvSpPr>
            <a:spLocks noGrp="1"/>
          </p:cNvSpPr>
          <p:nvPr>
            <p:ph type="pic" sz="quarter" idx="27"/>
          </p:nvPr>
        </p:nvSpPr>
        <p:spPr>
          <a:xfrm>
            <a:off x="0" y="949325"/>
            <a:ext cx="3635376" cy="1979857"/>
          </a:xfrm>
          <a:solidFill>
            <a:schemeClr val="bg2"/>
          </a:solidFill>
        </p:spPr>
        <p:txBody>
          <a:bodyPr/>
          <a:lstStyle>
            <a:lvl1pPr marL="0" indent="0" algn="ctr">
              <a:buFont typeface="Arial" panose="020B0604020202020204" pitchFamily="34" charset="0"/>
              <a:buNone/>
              <a:defRPr sz="1400"/>
            </a:lvl1pPr>
          </a:lstStyle>
          <a:p>
            <a:r>
              <a:rPr lang="nb-NO" dirty="0"/>
              <a:t>Klikk på ikonet for å legge til et bilde</a:t>
            </a:r>
            <a:endParaRPr lang="en-GB" dirty="0"/>
          </a:p>
        </p:txBody>
      </p:sp>
      <p:sp>
        <p:nvSpPr>
          <p:cNvPr id="12" name="Plassholder for bilde 7"/>
          <p:cNvSpPr>
            <a:spLocks noGrp="1"/>
          </p:cNvSpPr>
          <p:nvPr>
            <p:ph type="pic" sz="quarter" idx="28"/>
          </p:nvPr>
        </p:nvSpPr>
        <p:spPr>
          <a:xfrm>
            <a:off x="0" y="2974463"/>
            <a:ext cx="1788038" cy="1792799"/>
          </a:xfrm>
          <a:solidFill>
            <a:schemeClr val="bg2"/>
          </a:solidFill>
        </p:spPr>
        <p:txBody>
          <a:bodyPr>
            <a:normAutofit/>
          </a:bodyPr>
          <a:lstStyle>
            <a:lvl1pPr marL="0" indent="0" algn="ctr">
              <a:buNone/>
              <a:defRPr sz="1400"/>
            </a:lvl1pPr>
          </a:lstStyle>
          <a:p>
            <a:r>
              <a:rPr lang="nb-NO" dirty="0"/>
              <a:t>Klikk på ikonet for å legge til et bilde</a:t>
            </a:r>
            <a:endParaRPr lang="en-GB" dirty="0"/>
          </a:p>
        </p:txBody>
      </p:sp>
      <p:sp>
        <p:nvSpPr>
          <p:cNvPr id="16" name="Plassholder for bilde 7"/>
          <p:cNvSpPr>
            <a:spLocks noGrp="1"/>
          </p:cNvSpPr>
          <p:nvPr>
            <p:ph type="pic" sz="quarter" idx="29"/>
          </p:nvPr>
        </p:nvSpPr>
        <p:spPr>
          <a:xfrm>
            <a:off x="1835194" y="2974463"/>
            <a:ext cx="3632757" cy="1792799"/>
          </a:xfrm>
          <a:solidFill>
            <a:schemeClr val="bg2"/>
          </a:solidFill>
        </p:spPr>
        <p:txBody>
          <a:bodyPr>
            <a:normAutofit/>
          </a:bodyPr>
          <a:lstStyle>
            <a:lvl1pPr marL="0" indent="0" algn="ctr">
              <a:buNone/>
              <a:defRPr sz="1400"/>
            </a:lvl1pPr>
          </a:lstStyle>
          <a:p>
            <a:r>
              <a:rPr lang="nb-NO" dirty="0"/>
              <a:t>Klikk på ikonet for å legge til et bilde</a:t>
            </a:r>
            <a:endParaRPr lang="en-GB" dirty="0"/>
          </a:p>
        </p:txBody>
      </p:sp>
      <p:sp>
        <p:nvSpPr>
          <p:cNvPr id="17" name="Plassholder for bilde 7"/>
          <p:cNvSpPr>
            <a:spLocks noGrp="1"/>
          </p:cNvSpPr>
          <p:nvPr>
            <p:ph type="pic" sz="quarter" idx="30"/>
          </p:nvPr>
        </p:nvSpPr>
        <p:spPr>
          <a:xfrm>
            <a:off x="5515107" y="2974463"/>
            <a:ext cx="3628893" cy="1792799"/>
          </a:xfrm>
          <a:solidFill>
            <a:schemeClr val="bg2"/>
          </a:solidFill>
        </p:spPr>
        <p:txBody>
          <a:bodyPr>
            <a:normAutofit/>
          </a:bodyPr>
          <a:lstStyle>
            <a:lvl1pPr marL="0" indent="0" algn="ctr">
              <a:buNone/>
              <a:defRPr sz="1400"/>
            </a:lvl1pPr>
          </a:lstStyle>
          <a:p>
            <a:r>
              <a:rPr lang="nb-NO" dirty="0"/>
              <a:t>Klikk på ikonet for å legge til et bilde</a:t>
            </a:r>
            <a:endParaRPr lang="en-GB" dirty="0"/>
          </a:p>
        </p:txBody>
      </p:sp>
      <p:sp>
        <p:nvSpPr>
          <p:cNvPr id="10" name="Plassholder for bunntekst 4">
            <a:extLst>
              <a:ext uri="{FF2B5EF4-FFF2-40B4-BE49-F238E27FC236}">
                <a16:creationId xmlns:a16="http://schemas.microsoft.com/office/drawing/2014/main" id="{AB1743F3-BA34-4D4E-BA54-C993ABBC190E}"/>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C1A0B519-CB0E-42E9-9366-1B52BFA30E6B}"/>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CD2A4895-074C-481E-BA11-460AD3EB5D23}"/>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17.11.2022</a:t>
            </a:fld>
            <a:endParaRPr lang="en-GB"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llage 5 bilder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3675062" y="949324"/>
            <a:ext cx="5468938" cy="1979857"/>
          </a:xfrm>
          <a:solidFill>
            <a:schemeClr val="bg2"/>
          </a:solidFill>
        </p:spPr>
        <p:txBody>
          <a:bodyPr>
            <a:normAutofit/>
          </a:bodyPr>
          <a:lstStyle>
            <a:lvl1pPr marL="0" indent="0" algn="ctr">
              <a:buNone/>
              <a:defRPr sz="1400"/>
            </a:lvl1pPr>
          </a:lstStyle>
          <a:p>
            <a:r>
              <a:rPr lang="nb-NO" dirty="0"/>
              <a:t>Klikk på ikonet for å legge til et bilde</a:t>
            </a:r>
            <a:endParaRPr lang="en-GB" dirty="0"/>
          </a:p>
        </p:txBody>
      </p:sp>
      <p:sp>
        <p:nvSpPr>
          <p:cNvPr id="11" name="Plassholder for bilde 7"/>
          <p:cNvSpPr>
            <a:spLocks noGrp="1"/>
          </p:cNvSpPr>
          <p:nvPr>
            <p:ph type="pic" sz="quarter" idx="27"/>
          </p:nvPr>
        </p:nvSpPr>
        <p:spPr>
          <a:xfrm>
            <a:off x="0" y="949325"/>
            <a:ext cx="3635376" cy="1979857"/>
          </a:xfrm>
          <a:solidFill>
            <a:schemeClr val="bg2"/>
          </a:solidFill>
        </p:spPr>
        <p:txBody>
          <a:bodyPr>
            <a:normAutofit/>
          </a:bodyPr>
          <a:lstStyle>
            <a:lvl1pPr marL="0" indent="0" algn="ctr">
              <a:buFont typeface="Arial" panose="020B0604020202020204" pitchFamily="34" charset="0"/>
              <a:buNone/>
              <a:defRPr sz="1400"/>
            </a:lvl1pPr>
          </a:lstStyle>
          <a:p>
            <a:r>
              <a:rPr lang="nb-NO" dirty="0"/>
              <a:t>Klikk på ikonet for å legge til et bilde</a:t>
            </a:r>
            <a:endParaRPr lang="en-GB" dirty="0"/>
          </a:p>
        </p:txBody>
      </p:sp>
      <p:sp>
        <p:nvSpPr>
          <p:cNvPr id="12" name="Plassholder for bilde 7"/>
          <p:cNvSpPr>
            <a:spLocks noGrp="1"/>
          </p:cNvSpPr>
          <p:nvPr>
            <p:ph type="pic" sz="quarter" idx="28"/>
          </p:nvPr>
        </p:nvSpPr>
        <p:spPr>
          <a:xfrm>
            <a:off x="0" y="2974463"/>
            <a:ext cx="1788038" cy="1792799"/>
          </a:xfrm>
          <a:solidFill>
            <a:schemeClr val="bg2"/>
          </a:solidFill>
        </p:spPr>
        <p:txBody>
          <a:bodyPr>
            <a:normAutofit/>
          </a:bodyPr>
          <a:lstStyle>
            <a:lvl1pPr marL="0" indent="0" algn="ctr">
              <a:buNone/>
              <a:defRPr sz="1400"/>
            </a:lvl1pPr>
          </a:lstStyle>
          <a:p>
            <a:r>
              <a:rPr lang="nb-NO" dirty="0"/>
              <a:t>Klikk på ikonet for å legge til et bilde</a:t>
            </a:r>
            <a:endParaRPr lang="en-GB" dirty="0"/>
          </a:p>
        </p:txBody>
      </p:sp>
      <p:sp>
        <p:nvSpPr>
          <p:cNvPr id="16" name="Plassholder for bilde 7"/>
          <p:cNvSpPr>
            <a:spLocks noGrp="1"/>
          </p:cNvSpPr>
          <p:nvPr>
            <p:ph type="pic" sz="quarter" idx="29"/>
          </p:nvPr>
        </p:nvSpPr>
        <p:spPr>
          <a:xfrm>
            <a:off x="1835194" y="2974463"/>
            <a:ext cx="3632757" cy="1792799"/>
          </a:xfrm>
          <a:solidFill>
            <a:schemeClr val="bg2"/>
          </a:solidFill>
        </p:spPr>
        <p:txBody>
          <a:bodyPr>
            <a:normAutofit/>
          </a:bodyPr>
          <a:lstStyle>
            <a:lvl1pPr marL="0" indent="0" algn="ctr">
              <a:buNone/>
              <a:defRPr sz="1400"/>
            </a:lvl1pPr>
          </a:lstStyle>
          <a:p>
            <a:r>
              <a:rPr lang="nb-NO" dirty="0"/>
              <a:t>Klikk på ikonet for å legge til et bilde</a:t>
            </a:r>
            <a:endParaRPr lang="en-GB" dirty="0"/>
          </a:p>
        </p:txBody>
      </p:sp>
      <p:sp>
        <p:nvSpPr>
          <p:cNvPr id="17" name="Plassholder for bilde 7"/>
          <p:cNvSpPr>
            <a:spLocks noGrp="1"/>
          </p:cNvSpPr>
          <p:nvPr>
            <p:ph type="pic" sz="quarter" idx="30"/>
          </p:nvPr>
        </p:nvSpPr>
        <p:spPr>
          <a:xfrm>
            <a:off x="5515107" y="2974463"/>
            <a:ext cx="3628893" cy="1792799"/>
          </a:xfrm>
          <a:solidFill>
            <a:schemeClr val="bg2"/>
          </a:solidFill>
        </p:spPr>
        <p:txBody>
          <a:bodyPr>
            <a:normAutofit/>
          </a:bodyPr>
          <a:lstStyle>
            <a:lvl1pPr marL="0" indent="0" algn="ctr">
              <a:buNone/>
              <a:defRPr sz="1400"/>
            </a:lvl1pPr>
          </a:lstStyle>
          <a:p>
            <a:r>
              <a:rPr lang="nb-NO" dirty="0"/>
              <a:t>Klikk på ikonet for å legge til et bilde</a:t>
            </a:r>
            <a:endParaRPr lang="en-GB" dirty="0"/>
          </a:p>
        </p:txBody>
      </p:sp>
      <p:sp>
        <p:nvSpPr>
          <p:cNvPr id="15" name="Plassholder for bunntekst 4">
            <a:extLst>
              <a:ext uri="{FF2B5EF4-FFF2-40B4-BE49-F238E27FC236}">
                <a16:creationId xmlns:a16="http://schemas.microsoft.com/office/drawing/2014/main" id="{2C8D8BB1-960A-4CF1-B84A-97909DEDBC66}"/>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8" name="Plassholder for lysbildenummer 5">
            <a:extLst>
              <a:ext uri="{FF2B5EF4-FFF2-40B4-BE49-F238E27FC236}">
                <a16:creationId xmlns:a16="http://schemas.microsoft.com/office/drawing/2014/main" id="{70C9B353-854F-49E8-BA63-5AB6304BFB77}"/>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9" name="Plassholder for dato 3">
            <a:extLst>
              <a:ext uri="{FF2B5EF4-FFF2-40B4-BE49-F238E27FC236}">
                <a16:creationId xmlns:a16="http://schemas.microsoft.com/office/drawing/2014/main" id="{BAE2D154-F65B-43AA-9D04-AE68267C1AC2}"/>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17.11.2022</a:t>
            </a:fld>
            <a:endParaRPr lang="en-GB" dirty="0"/>
          </a:p>
        </p:txBody>
      </p:sp>
      <p:pic>
        <p:nvPicPr>
          <p:cNvPr id="13" name="Bilde 12">
            <a:extLst>
              <a:ext uri="{FF2B5EF4-FFF2-40B4-BE49-F238E27FC236}">
                <a16:creationId xmlns:a16="http://schemas.microsoft.com/office/drawing/2014/main" id="{9667C630-75B3-4AB8-A422-4A4191E467A1}"/>
              </a:ext>
            </a:extLst>
          </p:cNvPr>
          <p:cNvPicPr>
            <a:picLocks noChangeAspect="1"/>
          </p:cNvPicPr>
          <p:nvPr userDrawn="1"/>
        </p:nvPicPr>
        <p:blipFill>
          <a:blip r:embed="rId2"/>
          <a:stretch>
            <a:fillRect/>
          </a:stretch>
        </p:blipFill>
        <p:spPr>
          <a:xfrm>
            <a:off x="190800" y="223200"/>
            <a:ext cx="1312432" cy="338399"/>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Forside – jus">
    <p:spTree>
      <p:nvGrpSpPr>
        <p:cNvPr id="1" name=""/>
        <p:cNvGrpSpPr/>
        <p:nvPr/>
      </p:nvGrpSpPr>
      <p:grpSpPr>
        <a:xfrm>
          <a:off x="0" y="0"/>
          <a:ext cx="0" cy="0"/>
          <a:chOff x="0" y="0"/>
          <a:chExt cx="0" cy="0"/>
        </a:xfrm>
      </p:grpSpPr>
      <p:pic>
        <p:nvPicPr>
          <p:cNvPr id="17" name="Bilde 16">
            <a:extLst>
              <a:ext uri="{FF2B5EF4-FFF2-40B4-BE49-F238E27FC236}">
                <a16:creationId xmlns:a16="http://schemas.microsoft.com/office/drawing/2014/main" id="{8480123D-0C47-4180-8A09-0F3B0D118E3D}"/>
              </a:ext>
            </a:extLst>
          </p:cNvPr>
          <p:cNvPicPr>
            <a:picLocks noChangeAspect="1"/>
          </p:cNvPicPr>
          <p:nvPr userDrawn="1"/>
        </p:nvPicPr>
        <p:blipFill rotWithShape="1">
          <a:blip r:embed="rId2"/>
          <a:srcRect l="331" t="2221" r="15513" b="13336"/>
          <a:stretch/>
        </p:blipFill>
        <p:spPr>
          <a:xfrm>
            <a:off x="0" y="864911"/>
            <a:ext cx="9144000" cy="3867426"/>
          </a:xfrm>
          <a:prstGeom prst="rect">
            <a:avLst/>
          </a:prstGeom>
        </p:spPr>
      </p:pic>
      <p:sp>
        <p:nvSpPr>
          <p:cNvPr id="11" name="Rektangel 10">
            <a:extLst>
              <a:ext uri="{FF2B5EF4-FFF2-40B4-BE49-F238E27FC236}">
                <a16:creationId xmlns:a16="http://schemas.microsoft.com/office/drawing/2014/main" id="{4C94F950-29E0-40D5-9456-74EB96C243E5}"/>
              </a:ext>
            </a:extLst>
          </p:cNvPr>
          <p:cNvSpPr/>
          <p:nvPr userDrawn="1"/>
        </p:nvSpPr>
        <p:spPr>
          <a:xfrm rot="10800000">
            <a:off x="4072" y="861007"/>
            <a:ext cx="9144000" cy="3871329"/>
          </a:xfrm>
          <a:prstGeom prst="rect">
            <a:avLst/>
          </a:prstGeom>
          <a:gradFill flip="none" rotWithShape="1">
            <a:gsLst>
              <a:gs pos="37000">
                <a:schemeClr val="tx1">
                  <a:lumMod val="0"/>
                  <a:alpha val="0"/>
                </a:schemeClr>
              </a:gs>
              <a:gs pos="59000">
                <a:schemeClr val="tx1">
                  <a:alpha val="88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0" name="Rektangel 19">
            <a:extLst>
              <a:ext uri="{FF2B5EF4-FFF2-40B4-BE49-F238E27FC236}">
                <a16:creationId xmlns:a16="http://schemas.microsoft.com/office/drawing/2014/main" id="{7F1FEE67-A36A-41E2-8371-7673D7F1C95C}"/>
              </a:ext>
            </a:extLst>
          </p:cNvPr>
          <p:cNvSpPr/>
          <p:nvPr userDrawn="1"/>
        </p:nvSpPr>
        <p:spPr>
          <a:xfrm rot="10800000">
            <a:off x="-4072" y="857690"/>
            <a:ext cx="9144000" cy="3874646"/>
          </a:xfrm>
          <a:prstGeom prst="rect">
            <a:avLst/>
          </a:prstGeom>
          <a:gradFill flip="none" rotWithShape="1">
            <a:gsLst>
              <a:gs pos="0">
                <a:schemeClr val="tx1">
                  <a:lumMod val="0"/>
                  <a:alpha val="0"/>
                </a:schemeClr>
              </a:gs>
              <a:gs pos="34000">
                <a:schemeClr val="tx1">
                  <a:lumMod val="0"/>
                  <a:alpha val="0"/>
                </a:schemeClr>
              </a:gs>
              <a:gs pos="59000">
                <a:schemeClr val="tx1">
                  <a:alpha val="88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6" name="Rektangel 15">
            <a:extLst>
              <a:ext uri="{FF2B5EF4-FFF2-40B4-BE49-F238E27FC236}">
                <a16:creationId xmlns:a16="http://schemas.microsoft.com/office/drawing/2014/main" id="{C110B63C-8C0D-4361-B30B-69973D124260}"/>
              </a:ext>
            </a:extLst>
          </p:cNvPr>
          <p:cNvSpPr/>
          <p:nvPr userDrawn="1"/>
        </p:nvSpPr>
        <p:spPr>
          <a:xfrm>
            <a:off x="6011995" y="896445"/>
            <a:ext cx="3132004" cy="38286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3" name="Plassholder for bunntekst 4">
            <a:extLst>
              <a:ext uri="{FF2B5EF4-FFF2-40B4-BE49-F238E27FC236}">
                <a16:creationId xmlns:a16="http://schemas.microsoft.com/office/drawing/2014/main" id="{460D9DD0-47D6-4BC1-9602-6CEE3EF5184F}"/>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24" name="Plassholder for lysbildenummer 5">
            <a:extLst>
              <a:ext uri="{FF2B5EF4-FFF2-40B4-BE49-F238E27FC236}">
                <a16:creationId xmlns:a16="http://schemas.microsoft.com/office/drawing/2014/main" id="{0AB3B823-8003-411B-B448-E72DC75BCA41}"/>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5" name="Plassholder for dato 3">
            <a:extLst>
              <a:ext uri="{FF2B5EF4-FFF2-40B4-BE49-F238E27FC236}">
                <a16:creationId xmlns:a16="http://schemas.microsoft.com/office/drawing/2014/main" id="{0E44960D-8171-436A-BDCB-E46249E2D752}"/>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17.11.2022</a:t>
            </a:fld>
            <a:endParaRPr lang="en-GB" dirty="0"/>
          </a:p>
        </p:txBody>
      </p:sp>
      <p:sp>
        <p:nvSpPr>
          <p:cNvPr id="26" name="Tittel 1">
            <a:extLst>
              <a:ext uri="{FF2B5EF4-FFF2-40B4-BE49-F238E27FC236}">
                <a16:creationId xmlns:a16="http://schemas.microsoft.com/office/drawing/2014/main" id="{822F913D-4ACB-48F4-931F-161D2E3E338C}"/>
              </a:ext>
            </a:extLst>
          </p:cNvPr>
          <p:cNvSpPr>
            <a:spLocks noGrp="1"/>
          </p:cNvSpPr>
          <p:nvPr>
            <p:ph type="ctrTitle" hasCustomPrompt="1"/>
          </p:nvPr>
        </p:nvSpPr>
        <p:spPr>
          <a:xfrm>
            <a:off x="3708002" y="1419225"/>
            <a:ext cx="4896247" cy="911656"/>
          </a:xfrm>
        </p:spPr>
        <p:txBody>
          <a:bodyPr anchor="b">
            <a:normAutofit/>
          </a:bodyPr>
          <a:lstStyle>
            <a:lvl1pPr algn="r">
              <a:defRPr sz="3000">
                <a:solidFill>
                  <a:schemeClr val="bg1"/>
                </a:solidFill>
              </a:defRPr>
            </a:lvl1pPr>
          </a:lstStyle>
          <a:p>
            <a:r>
              <a:rPr lang="nb-NO" dirty="0"/>
              <a:t>Klikk for å </a:t>
            </a:r>
            <a:br>
              <a:rPr lang="nb-NO" dirty="0"/>
            </a:br>
            <a:r>
              <a:rPr lang="nb-NO" dirty="0"/>
              <a:t>redigere tittel</a:t>
            </a:r>
            <a:endParaRPr lang="en-GB" dirty="0"/>
          </a:p>
        </p:txBody>
      </p:sp>
      <p:sp>
        <p:nvSpPr>
          <p:cNvPr id="27" name="Undertittel 2">
            <a:extLst>
              <a:ext uri="{FF2B5EF4-FFF2-40B4-BE49-F238E27FC236}">
                <a16:creationId xmlns:a16="http://schemas.microsoft.com/office/drawing/2014/main" id="{35C8921B-0855-41F1-934D-7632DE3A5892}"/>
              </a:ext>
            </a:extLst>
          </p:cNvPr>
          <p:cNvSpPr>
            <a:spLocks noGrp="1"/>
          </p:cNvSpPr>
          <p:nvPr>
            <p:ph type="subTitle" idx="1"/>
          </p:nvPr>
        </p:nvSpPr>
        <p:spPr>
          <a:xfrm>
            <a:off x="3708002" y="2490382"/>
            <a:ext cx="4895983" cy="1810155"/>
          </a:xfrm>
        </p:spPr>
        <p:txBody>
          <a:bodyPr>
            <a:normAutofit/>
          </a:bodyPr>
          <a:lstStyle>
            <a:lvl1pPr marL="0" indent="0" algn="r">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dirty="0"/>
          </a:p>
        </p:txBody>
      </p:sp>
      <p:pic>
        <p:nvPicPr>
          <p:cNvPr id="21" name="Bilde 20">
            <a:extLst>
              <a:ext uri="{FF2B5EF4-FFF2-40B4-BE49-F238E27FC236}">
                <a16:creationId xmlns:a16="http://schemas.microsoft.com/office/drawing/2014/main" id="{A3004892-EA03-44AD-83BE-ECD6B5B7F261}"/>
              </a:ext>
            </a:extLst>
          </p:cNvPr>
          <p:cNvPicPr>
            <a:picLocks noChangeAspect="1"/>
          </p:cNvPicPr>
          <p:nvPr userDrawn="1"/>
        </p:nvPicPr>
        <p:blipFill>
          <a:blip r:embed="rId3"/>
          <a:stretch>
            <a:fillRect/>
          </a:stretch>
        </p:blipFill>
        <p:spPr>
          <a:xfrm>
            <a:off x="0" y="842963"/>
            <a:ext cx="9144000" cy="57091"/>
          </a:xfrm>
          <a:prstGeom prst="rect">
            <a:avLst/>
          </a:prstGeom>
        </p:spPr>
      </p:pic>
      <p:sp>
        <p:nvSpPr>
          <p:cNvPr id="14" name="Rektangel 13">
            <a:extLst>
              <a:ext uri="{FF2B5EF4-FFF2-40B4-BE49-F238E27FC236}">
                <a16:creationId xmlns:a16="http://schemas.microsoft.com/office/drawing/2014/main" id="{BE124813-81DD-4E02-8558-3C6DC13AC526}"/>
              </a:ext>
            </a:extLst>
          </p:cNvPr>
          <p:cNvSpPr/>
          <p:nvPr userDrawn="1"/>
        </p:nvSpPr>
        <p:spPr>
          <a:xfrm>
            <a:off x="5723996" y="631760"/>
            <a:ext cx="2880254" cy="211203"/>
          </a:xfrm>
          <a:prstGeom prst="rect">
            <a:avLst/>
          </a:prstGeom>
        </p:spPr>
        <p:txBody>
          <a:bodyPr wrap="square" rIns="0" bIns="72000">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nb-NO" sz="600" b="1" kern="1200" dirty="0">
                <a:solidFill>
                  <a:schemeClr val="tx1"/>
                </a:solidFill>
                <a:latin typeface="+mj-lt"/>
                <a:ea typeface="Times New Roman" panose="02020603050405020304" pitchFamily="18" charset="0"/>
                <a:cs typeface="Arial" charset="0"/>
              </a:rPr>
              <a:t>NORWEGIAN POLICE SHARED SERVICES</a:t>
            </a:r>
          </a:p>
        </p:txBody>
      </p:sp>
    </p:spTree>
    <p:extLst>
      <p:ext uri="{BB962C8B-B14F-4D97-AF65-F5344CB8AC3E}">
        <p14:creationId xmlns:p14="http://schemas.microsoft.com/office/powerpoint/2010/main" val="28150626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 bilder (hvit)">
    <p:spTree>
      <p:nvGrpSpPr>
        <p:cNvPr id="1" name=""/>
        <p:cNvGrpSpPr/>
        <p:nvPr/>
      </p:nvGrpSpPr>
      <p:grpSpPr>
        <a:xfrm>
          <a:off x="0" y="0"/>
          <a:ext cx="0" cy="0"/>
          <a:chOff x="0" y="0"/>
          <a:chExt cx="0" cy="0"/>
        </a:xfrm>
      </p:grpSpPr>
      <p:sp>
        <p:nvSpPr>
          <p:cNvPr id="15" name="Rektangel 14"/>
          <p:cNvSpPr/>
          <p:nvPr userDrawn="1"/>
        </p:nvSpPr>
        <p:spPr>
          <a:xfrm>
            <a:off x="3288323" y="949324"/>
            <a:ext cx="2567353" cy="285000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ktangel 15"/>
          <p:cNvSpPr/>
          <p:nvPr userDrawn="1"/>
        </p:nvSpPr>
        <p:spPr>
          <a:xfrm>
            <a:off x="6036633" y="949324"/>
            <a:ext cx="2567353" cy="285000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ktangel 1"/>
          <p:cNvSpPr/>
          <p:nvPr userDrawn="1"/>
        </p:nvSpPr>
        <p:spPr>
          <a:xfrm>
            <a:off x="540014" y="949324"/>
            <a:ext cx="2567353" cy="2850007"/>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Plassholder for bilde 9"/>
          <p:cNvSpPr>
            <a:spLocks noGrp="1"/>
          </p:cNvSpPr>
          <p:nvPr>
            <p:ph type="pic" sz="quarter" idx="13"/>
          </p:nvPr>
        </p:nvSpPr>
        <p:spPr>
          <a:xfrm>
            <a:off x="605534" y="1012121"/>
            <a:ext cx="2436312" cy="2724412"/>
          </a:xfrm>
          <a:solidFill>
            <a:schemeClr val="bg2"/>
          </a:solidFill>
          <a:ln w="63500">
            <a:noFill/>
            <a:miter lim="800000"/>
          </a:ln>
          <a:effectLst/>
        </p:spPr>
        <p:txBody>
          <a:bodyPr>
            <a:normAutofit/>
          </a:bodyPr>
          <a:lstStyle>
            <a:lvl1pPr marL="0" indent="0" algn="ctr">
              <a:buNone/>
              <a:defRPr sz="1200"/>
            </a:lvl1pPr>
          </a:lstStyle>
          <a:p>
            <a:r>
              <a:rPr lang="nb-NO" dirty="0"/>
              <a:t>Klikk på ikonet for å legge til et bilde</a:t>
            </a:r>
            <a:endParaRPr lang="en-GB" dirty="0"/>
          </a:p>
        </p:txBody>
      </p:sp>
      <p:sp>
        <p:nvSpPr>
          <p:cNvPr id="12" name="Plassholder for tekst 11"/>
          <p:cNvSpPr>
            <a:spLocks noGrp="1"/>
          </p:cNvSpPr>
          <p:nvPr>
            <p:ph type="body" sz="quarter" idx="14" hasCustomPrompt="1"/>
          </p:nvPr>
        </p:nvSpPr>
        <p:spPr>
          <a:xfrm>
            <a:off x="540014" y="3854590"/>
            <a:ext cx="2497377" cy="163513"/>
          </a:xfrm>
        </p:spPr>
        <p:txBody>
          <a:bodyPr anchor="t" anchorCtr="0">
            <a:normAutofit/>
          </a:bodyPr>
          <a:lstStyle>
            <a:lvl1pPr marL="0" indent="0">
              <a:buNone/>
              <a:defRPr sz="800"/>
            </a:lvl1pPr>
          </a:lstStyle>
          <a:p>
            <a:pPr lvl="0"/>
            <a:r>
              <a:rPr lang="nb-NO" dirty="0"/>
              <a:t>Klikk for å </a:t>
            </a:r>
            <a:r>
              <a:rPr lang="nb-NO"/>
              <a:t>redigere kilde og dato</a:t>
            </a:r>
            <a:endParaRPr lang="nb-NO" dirty="0"/>
          </a:p>
        </p:txBody>
      </p:sp>
      <p:sp>
        <p:nvSpPr>
          <p:cNvPr id="22" name="Plassholder for bilde 9"/>
          <p:cNvSpPr>
            <a:spLocks noGrp="1"/>
          </p:cNvSpPr>
          <p:nvPr>
            <p:ph type="pic" sz="quarter" idx="17"/>
          </p:nvPr>
        </p:nvSpPr>
        <p:spPr>
          <a:xfrm>
            <a:off x="3353843" y="1012121"/>
            <a:ext cx="2436312" cy="2724412"/>
          </a:xfrm>
          <a:solidFill>
            <a:schemeClr val="bg2"/>
          </a:solidFill>
          <a:ln w="63500">
            <a:noFill/>
            <a:miter lim="800000"/>
          </a:ln>
          <a:effectLst/>
        </p:spPr>
        <p:txBody>
          <a:bodyPr>
            <a:normAutofit/>
          </a:bodyPr>
          <a:lstStyle>
            <a:lvl1pPr marL="0" indent="0" algn="ctr">
              <a:buNone/>
              <a:defRPr sz="1200"/>
            </a:lvl1pPr>
          </a:lstStyle>
          <a:p>
            <a:r>
              <a:rPr lang="nb-NO" dirty="0"/>
              <a:t>Klikk på ikonet for å legge til et bilde</a:t>
            </a:r>
            <a:endParaRPr lang="en-GB" dirty="0"/>
          </a:p>
        </p:txBody>
      </p:sp>
      <p:sp>
        <p:nvSpPr>
          <p:cNvPr id="23" name="Plassholder for bilde 9"/>
          <p:cNvSpPr>
            <a:spLocks noGrp="1"/>
          </p:cNvSpPr>
          <p:nvPr>
            <p:ph type="pic" sz="quarter" idx="18"/>
          </p:nvPr>
        </p:nvSpPr>
        <p:spPr>
          <a:xfrm>
            <a:off x="6102153" y="1012121"/>
            <a:ext cx="2436312" cy="2724412"/>
          </a:xfrm>
          <a:solidFill>
            <a:schemeClr val="bg2"/>
          </a:solidFill>
          <a:ln w="63500">
            <a:noFill/>
            <a:miter lim="800000"/>
          </a:ln>
          <a:effectLst/>
        </p:spPr>
        <p:txBody>
          <a:bodyPr>
            <a:normAutofit/>
          </a:bodyPr>
          <a:lstStyle>
            <a:lvl1pPr marL="0" indent="0" algn="ctr">
              <a:buNone/>
              <a:defRPr sz="1200"/>
            </a:lvl1pPr>
          </a:lstStyle>
          <a:p>
            <a:r>
              <a:rPr lang="nb-NO" dirty="0"/>
              <a:t>Klikk på ikonet for å legge til et bilde</a:t>
            </a:r>
            <a:endParaRPr lang="en-GB" dirty="0"/>
          </a:p>
        </p:txBody>
      </p:sp>
      <p:sp>
        <p:nvSpPr>
          <p:cNvPr id="24" name="Plassholder for tekst 11"/>
          <p:cNvSpPr>
            <a:spLocks noGrp="1"/>
          </p:cNvSpPr>
          <p:nvPr>
            <p:ph type="body" sz="quarter" idx="19" hasCustomPrompt="1"/>
          </p:nvPr>
        </p:nvSpPr>
        <p:spPr>
          <a:xfrm>
            <a:off x="3285522" y="3854590"/>
            <a:ext cx="2497377" cy="163513"/>
          </a:xfrm>
        </p:spPr>
        <p:txBody>
          <a:bodyPr anchor="t" anchorCtr="0">
            <a:normAutofit/>
          </a:bodyPr>
          <a:lstStyle>
            <a:lvl1pPr marL="0" indent="0">
              <a:buNone/>
              <a:defRPr sz="800"/>
            </a:lvl1pPr>
          </a:lstStyle>
          <a:p>
            <a:pPr lvl="0"/>
            <a:r>
              <a:rPr lang="nb-NO" dirty="0"/>
              <a:t>Klikk for å redigere kilde og dato</a:t>
            </a:r>
          </a:p>
        </p:txBody>
      </p:sp>
      <p:sp>
        <p:nvSpPr>
          <p:cNvPr id="25" name="Plassholder for tekst 11"/>
          <p:cNvSpPr>
            <a:spLocks noGrp="1"/>
          </p:cNvSpPr>
          <p:nvPr>
            <p:ph type="body" sz="quarter" idx="20" hasCustomPrompt="1"/>
          </p:nvPr>
        </p:nvSpPr>
        <p:spPr>
          <a:xfrm>
            <a:off x="6033168" y="3854590"/>
            <a:ext cx="2497377" cy="163513"/>
          </a:xfrm>
        </p:spPr>
        <p:txBody>
          <a:bodyPr anchor="t" anchorCtr="0">
            <a:normAutofit/>
          </a:bodyPr>
          <a:lstStyle>
            <a:lvl1pPr marL="0" indent="0">
              <a:buNone/>
              <a:defRPr sz="800"/>
            </a:lvl1pPr>
          </a:lstStyle>
          <a:p>
            <a:pPr lvl="0"/>
            <a:r>
              <a:rPr lang="nb-NO" dirty="0"/>
              <a:t>Klikk for å </a:t>
            </a:r>
            <a:r>
              <a:rPr lang="nb-NO"/>
              <a:t>redigere kilde og dato</a:t>
            </a:r>
            <a:endParaRPr lang="nb-NO" dirty="0"/>
          </a:p>
        </p:txBody>
      </p:sp>
      <p:sp>
        <p:nvSpPr>
          <p:cNvPr id="14" name="Plassholder for bunntekst 4">
            <a:extLst>
              <a:ext uri="{FF2B5EF4-FFF2-40B4-BE49-F238E27FC236}">
                <a16:creationId xmlns:a16="http://schemas.microsoft.com/office/drawing/2014/main" id="{FF28CFD1-CD16-4B17-8D4C-3C512A11E0DC}"/>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7" name="Plassholder for lysbildenummer 5">
            <a:extLst>
              <a:ext uri="{FF2B5EF4-FFF2-40B4-BE49-F238E27FC236}">
                <a16:creationId xmlns:a16="http://schemas.microsoft.com/office/drawing/2014/main" id="{A778F3D4-5530-41AA-8343-885EE30A99D6}"/>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8" name="Plassholder for dato 3">
            <a:extLst>
              <a:ext uri="{FF2B5EF4-FFF2-40B4-BE49-F238E27FC236}">
                <a16:creationId xmlns:a16="http://schemas.microsoft.com/office/drawing/2014/main" id="{98A79BF5-E36E-4084-92C7-0D26BF693CE3}"/>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17.11.2022</a:t>
            </a:fld>
            <a:endParaRPr lang="en-GB"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 presseklipp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15" name="Rektangel 14"/>
          <p:cNvSpPr/>
          <p:nvPr userDrawn="1"/>
        </p:nvSpPr>
        <p:spPr>
          <a:xfrm>
            <a:off x="3288323" y="949324"/>
            <a:ext cx="2567353" cy="2850007"/>
          </a:xfrm>
          <a:prstGeom prst="rect">
            <a:avLst/>
          </a:prstGeom>
          <a:solidFill>
            <a:schemeClr val="bg1"/>
          </a:solidFill>
          <a:ln w="38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ktangel 15"/>
          <p:cNvSpPr/>
          <p:nvPr userDrawn="1"/>
        </p:nvSpPr>
        <p:spPr>
          <a:xfrm>
            <a:off x="6036633" y="949324"/>
            <a:ext cx="2567353" cy="2850007"/>
          </a:xfrm>
          <a:prstGeom prst="rect">
            <a:avLst/>
          </a:prstGeom>
          <a:solidFill>
            <a:schemeClr val="bg1"/>
          </a:solidFill>
          <a:ln w="38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ktangel 1"/>
          <p:cNvSpPr/>
          <p:nvPr userDrawn="1"/>
        </p:nvSpPr>
        <p:spPr>
          <a:xfrm>
            <a:off x="540014" y="949324"/>
            <a:ext cx="2567353" cy="2850007"/>
          </a:xfrm>
          <a:prstGeom prst="rect">
            <a:avLst/>
          </a:prstGeom>
          <a:solidFill>
            <a:schemeClr val="bg1"/>
          </a:solidFill>
          <a:ln w="38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Plassholder for bilde 9"/>
          <p:cNvSpPr>
            <a:spLocks noGrp="1"/>
          </p:cNvSpPr>
          <p:nvPr>
            <p:ph type="pic" sz="quarter" idx="13"/>
          </p:nvPr>
        </p:nvSpPr>
        <p:spPr>
          <a:xfrm>
            <a:off x="605534" y="1012121"/>
            <a:ext cx="2436312" cy="2724412"/>
          </a:xfrm>
          <a:solidFill>
            <a:schemeClr val="bg2"/>
          </a:solidFill>
          <a:ln w="63500">
            <a:noFill/>
            <a:miter lim="800000"/>
          </a:ln>
          <a:effectLst/>
        </p:spPr>
        <p:txBody>
          <a:bodyPr>
            <a:normAutofit/>
          </a:bodyPr>
          <a:lstStyle>
            <a:lvl1pPr marL="0" indent="0" algn="ctr">
              <a:buNone/>
              <a:defRPr sz="1200"/>
            </a:lvl1pPr>
          </a:lstStyle>
          <a:p>
            <a:r>
              <a:rPr lang="nb-NO" dirty="0"/>
              <a:t>Klikk på ikonet for å legge til et bilde</a:t>
            </a:r>
            <a:endParaRPr lang="en-GB" dirty="0"/>
          </a:p>
        </p:txBody>
      </p:sp>
      <p:sp>
        <p:nvSpPr>
          <p:cNvPr id="12" name="Plassholder for tekst 11"/>
          <p:cNvSpPr>
            <a:spLocks noGrp="1"/>
          </p:cNvSpPr>
          <p:nvPr>
            <p:ph type="body" sz="quarter" idx="14" hasCustomPrompt="1"/>
          </p:nvPr>
        </p:nvSpPr>
        <p:spPr>
          <a:xfrm>
            <a:off x="540014" y="3854590"/>
            <a:ext cx="2567353" cy="163513"/>
          </a:xfrm>
        </p:spPr>
        <p:txBody>
          <a:bodyPr anchor="t" anchorCtr="0">
            <a:normAutofit/>
          </a:bodyPr>
          <a:lstStyle>
            <a:lvl1pPr marL="0" indent="0">
              <a:buNone/>
              <a:defRPr sz="800">
                <a:solidFill>
                  <a:schemeClr val="bg1"/>
                </a:solidFill>
              </a:defRPr>
            </a:lvl1pPr>
          </a:lstStyle>
          <a:p>
            <a:pPr lvl="0"/>
            <a:r>
              <a:rPr lang="nb-NO" dirty="0"/>
              <a:t>Klikk for å redigere beskrivelse, kilde etc.</a:t>
            </a:r>
          </a:p>
        </p:txBody>
      </p:sp>
      <p:sp>
        <p:nvSpPr>
          <p:cNvPr id="22" name="Plassholder for bilde 9"/>
          <p:cNvSpPr>
            <a:spLocks noGrp="1"/>
          </p:cNvSpPr>
          <p:nvPr>
            <p:ph type="pic" sz="quarter" idx="17"/>
          </p:nvPr>
        </p:nvSpPr>
        <p:spPr>
          <a:xfrm>
            <a:off x="3353843" y="1012121"/>
            <a:ext cx="2436312" cy="2724412"/>
          </a:xfrm>
          <a:solidFill>
            <a:schemeClr val="bg2"/>
          </a:solidFill>
          <a:ln w="63500">
            <a:noFill/>
            <a:miter lim="800000"/>
          </a:ln>
          <a:effectLst/>
        </p:spPr>
        <p:txBody>
          <a:bodyPr>
            <a:normAutofit/>
          </a:bodyPr>
          <a:lstStyle>
            <a:lvl1pPr marL="0" indent="0" algn="ctr">
              <a:buNone/>
              <a:defRPr sz="1200"/>
            </a:lvl1pPr>
          </a:lstStyle>
          <a:p>
            <a:r>
              <a:rPr lang="nb-NO" dirty="0"/>
              <a:t>Klikk på ikonet for å legge til et bilde</a:t>
            </a:r>
            <a:endParaRPr lang="en-GB" dirty="0"/>
          </a:p>
        </p:txBody>
      </p:sp>
      <p:sp>
        <p:nvSpPr>
          <p:cNvPr id="23" name="Plassholder for bilde 9"/>
          <p:cNvSpPr>
            <a:spLocks noGrp="1"/>
          </p:cNvSpPr>
          <p:nvPr>
            <p:ph type="pic" sz="quarter" idx="18"/>
          </p:nvPr>
        </p:nvSpPr>
        <p:spPr>
          <a:xfrm>
            <a:off x="6102153" y="1012121"/>
            <a:ext cx="2436312" cy="2724412"/>
          </a:xfrm>
          <a:solidFill>
            <a:schemeClr val="bg2"/>
          </a:solidFill>
          <a:ln w="63500">
            <a:noFill/>
            <a:miter lim="800000"/>
          </a:ln>
          <a:effectLst/>
        </p:spPr>
        <p:txBody>
          <a:bodyPr>
            <a:normAutofit/>
          </a:bodyPr>
          <a:lstStyle>
            <a:lvl1pPr marL="0" indent="0" algn="ctr">
              <a:buNone/>
              <a:defRPr sz="1200"/>
            </a:lvl1pPr>
          </a:lstStyle>
          <a:p>
            <a:r>
              <a:rPr lang="nb-NO" dirty="0"/>
              <a:t>Klikk på ikonet for å legge til et bilde</a:t>
            </a:r>
            <a:endParaRPr lang="en-GB" dirty="0"/>
          </a:p>
        </p:txBody>
      </p:sp>
      <p:sp>
        <p:nvSpPr>
          <p:cNvPr id="24" name="Plassholder for tekst 11"/>
          <p:cNvSpPr>
            <a:spLocks noGrp="1"/>
          </p:cNvSpPr>
          <p:nvPr>
            <p:ph type="body" sz="quarter" idx="19" hasCustomPrompt="1"/>
          </p:nvPr>
        </p:nvSpPr>
        <p:spPr>
          <a:xfrm>
            <a:off x="3292779" y="3854590"/>
            <a:ext cx="2562897" cy="163513"/>
          </a:xfrm>
        </p:spPr>
        <p:txBody>
          <a:bodyPr anchor="t" anchorCtr="0">
            <a:normAutofit/>
          </a:bodyPr>
          <a:lstStyle>
            <a:lvl1pPr marL="0" indent="0">
              <a:buNone/>
              <a:defRPr sz="800">
                <a:solidFill>
                  <a:schemeClr val="bg1"/>
                </a:solidFill>
              </a:defRPr>
            </a:lvl1pPr>
          </a:lstStyle>
          <a:p>
            <a:pPr lvl="0"/>
            <a:r>
              <a:rPr lang="nb-NO" dirty="0"/>
              <a:t>Klikk for å redigere beskrivelse, kilde etc.</a:t>
            </a:r>
          </a:p>
        </p:txBody>
      </p:sp>
      <p:sp>
        <p:nvSpPr>
          <p:cNvPr id="25" name="Plassholder for tekst 11"/>
          <p:cNvSpPr>
            <a:spLocks noGrp="1"/>
          </p:cNvSpPr>
          <p:nvPr>
            <p:ph type="body" sz="quarter" idx="20" hasCustomPrompt="1"/>
          </p:nvPr>
        </p:nvSpPr>
        <p:spPr>
          <a:xfrm>
            <a:off x="6054939" y="3854590"/>
            <a:ext cx="2562897" cy="163513"/>
          </a:xfrm>
        </p:spPr>
        <p:txBody>
          <a:bodyPr anchor="t" anchorCtr="0">
            <a:normAutofit/>
          </a:bodyPr>
          <a:lstStyle>
            <a:lvl1pPr marL="0" indent="0">
              <a:buNone/>
              <a:defRPr sz="800">
                <a:solidFill>
                  <a:schemeClr val="bg1"/>
                </a:solidFill>
              </a:defRPr>
            </a:lvl1pPr>
          </a:lstStyle>
          <a:p>
            <a:pPr lvl="0"/>
            <a:r>
              <a:rPr lang="nb-NO" dirty="0"/>
              <a:t>Klikk for å redigere beskrivelse, kilde etc.</a:t>
            </a:r>
          </a:p>
        </p:txBody>
      </p:sp>
      <p:sp>
        <p:nvSpPr>
          <p:cNvPr id="17" name="Plassholder for bunntekst 4">
            <a:extLst>
              <a:ext uri="{FF2B5EF4-FFF2-40B4-BE49-F238E27FC236}">
                <a16:creationId xmlns:a16="http://schemas.microsoft.com/office/drawing/2014/main" id="{667B929B-13A1-4205-9F56-7369333EB0F8}"/>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8" name="Plassholder for lysbildenummer 5">
            <a:extLst>
              <a:ext uri="{FF2B5EF4-FFF2-40B4-BE49-F238E27FC236}">
                <a16:creationId xmlns:a16="http://schemas.microsoft.com/office/drawing/2014/main" id="{2C7FBFD6-E700-4A13-98BE-C3DDE339A23F}"/>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0" name="Plassholder for dato 3">
            <a:extLst>
              <a:ext uri="{FF2B5EF4-FFF2-40B4-BE49-F238E27FC236}">
                <a16:creationId xmlns:a16="http://schemas.microsoft.com/office/drawing/2014/main" id="{62F26161-155D-4D09-9C41-CE095B429DD9}"/>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17.11.2022</a:t>
            </a:fld>
            <a:endParaRPr lang="en-GB" dirty="0"/>
          </a:p>
        </p:txBody>
      </p:sp>
      <p:pic>
        <p:nvPicPr>
          <p:cNvPr id="19" name="Bilde 18">
            <a:extLst>
              <a:ext uri="{FF2B5EF4-FFF2-40B4-BE49-F238E27FC236}">
                <a16:creationId xmlns:a16="http://schemas.microsoft.com/office/drawing/2014/main" id="{F7964E4B-FDC1-4F31-9F88-197893D991EB}"/>
              </a:ext>
            </a:extLst>
          </p:cNvPr>
          <p:cNvPicPr>
            <a:picLocks noChangeAspect="1"/>
          </p:cNvPicPr>
          <p:nvPr userDrawn="1"/>
        </p:nvPicPr>
        <p:blipFill>
          <a:blip r:embed="rId2"/>
          <a:stretch>
            <a:fillRect/>
          </a:stretch>
        </p:blipFill>
        <p:spPr>
          <a:xfrm>
            <a:off x="190800" y="223200"/>
            <a:ext cx="1312432" cy="338399"/>
          </a:xfrm>
          <a:prstGeom prst="rect">
            <a:avLst/>
          </a:prstGeom>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0 bilder (hvit)">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D28F9E43-FD9D-43FF-93DC-7CB86CA9B48D}"/>
              </a:ext>
            </a:extLst>
          </p:cNvPr>
          <p:cNvSpPr/>
          <p:nvPr userDrawn="1"/>
        </p:nvSpPr>
        <p:spPr>
          <a:xfrm>
            <a:off x="540014" y="843756"/>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ktangel 17">
            <a:extLst>
              <a:ext uri="{FF2B5EF4-FFF2-40B4-BE49-F238E27FC236}">
                <a16:creationId xmlns:a16="http://schemas.microsoft.com/office/drawing/2014/main" id="{CA19233E-6CC1-4C91-AB06-57AB112BC997}"/>
              </a:ext>
            </a:extLst>
          </p:cNvPr>
          <p:cNvSpPr/>
          <p:nvPr userDrawn="1"/>
        </p:nvSpPr>
        <p:spPr>
          <a:xfrm>
            <a:off x="2172793" y="843756"/>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ktangel 19">
            <a:extLst>
              <a:ext uri="{FF2B5EF4-FFF2-40B4-BE49-F238E27FC236}">
                <a16:creationId xmlns:a16="http://schemas.microsoft.com/office/drawing/2014/main" id="{5616E4BB-248D-4D52-B6BE-7E8339C121D5}"/>
              </a:ext>
            </a:extLst>
          </p:cNvPr>
          <p:cNvSpPr/>
          <p:nvPr userDrawn="1"/>
        </p:nvSpPr>
        <p:spPr>
          <a:xfrm>
            <a:off x="3805572" y="843756"/>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ktangel 20">
            <a:extLst>
              <a:ext uri="{FF2B5EF4-FFF2-40B4-BE49-F238E27FC236}">
                <a16:creationId xmlns:a16="http://schemas.microsoft.com/office/drawing/2014/main" id="{5C8330A6-52C1-4F21-AAF4-F0CA466590BF}"/>
              </a:ext>
            </a:extLst>
          </p:cNvPr>
          <p:cNvSpPr/>
          <p:nvPr userDrawn="1"/>
        </p:nvSpPr>
        <p:spPr>
          <a:xfrm>
            <a:off x="5438001" y="843756"/>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ktangel 25">
            <a:extLst>
              <a:ext uri="{FF2B5EF4-FFF2-40B4-BE49-F238E27FC236}">
                <a16:creationId xmlns:a16="http://schemas.microsoft.com/office/drawing/2014/main" id="{E9FF5287-8C01-44A5-AD4B-40D2FD85ABF9}"/>
              </a:ext>
            </a:extLst>
          </p:cNvPr>
          <p:cNvSpPr/>
          <p:nvPr userDrawn="1"/>
        </p:nvSpPr>
        <p:spPr>
          <a:xfrm>
            <a:off x="7071131" y="843756"/>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Plassholder for bilde 9">
            <a:extLst>
              <a:ext uri="{FF2B5EF4-FFF2-40B4-BE49-F238E27FC236}">
                <a16:creationId xmlns:a16="http://schemas.microsoft.com/office/drawing/2014/main" id="{C6851150-98D6-40D2-BBA2-ED2C978A2C4C}"/>
              </a:ext>
            </a:extLst>
          </p:cNvPr>
          <p:cNvSpPr>
            <a:spLocks noGrp="1"/>
          </p:cNvSpPr>
          <p:nvPr>
            <p:ph type="pic" sz="quarter" idx="18"/>
          </p:nvPr>
        </p:nvSpPr>
        <p:spPr>
          <a:xfrm>
            <a:off x="7128187" y="896514"/>
            <a:ext cx="1387256" cy="1436319"/>
          </a:xfrm>
          <a:solidFill>
            <a:schemeClr val="bg2"/>
          </a:solidFill>
          <a:ln w="57150">
            <a:noFill/>
            <a:miter lim="800000"/>
          </a:ln>
          <a:effectLst/>
        </p:spPr>
        <p:txBody>
          <a:bodyPr>
            <a:normAutofit/>
          </a:bodyPr>
          <a:lstStyle>
            <a:lvl1pPr marL="0" indent="0">
              <a:buNone/>
              <a:defRPr sz="1200"/>
            </a:lvl1pPr>
          </a:lstStyle>
          <a:p>
            <a:r>
              <a:rPr lang="nb-NO" dirty="0"/>
              <a:t>Klikk på ikonet for å legge til et bilde</a:t>
            </a:r>
            <a:endParaRPr lang="en-GB" dirty="0"/>
          </a:p>
        </p:txBody>
      </p:sp>
      <p:sp>
        <p:nvSpPr>
          <p:cNvPr id="29" name="Plassholder for bilde 9">
            <a:extLst>
              <a:ext uri="{FF2B5EF4-FFF2-40B4-BE49-F238E27FC236}">
                <a16:creationId xmlns:a16="http://schemas.microsoft.com/office/drawing/2014/main" id="{03CA22C5-A17A-4D30-9B0E-7B4B3397E07C}"/>
              </a:ext>
            </a:extLst>
          </p:cNvPr>
          <p:cNvSpPr>
            <a:spLocks noGrp="1"/>
          </p:cNvSpPr>
          <p:nvPr>
            <p:ph type="pic" sz="quarter" idx="21"/>
          </p:nvPr>
        </p:nvSpPr>
        <p:spPr>
          <a:xfrm>
            <a:off x="5495407" y="896514"/>
            <a:ext cx="1387256" cy="1436319"/>
          </a:xfrm>
          <a:solidFill>
            <a:schemeClr val="bg2"/>
          </a:solidFill>
          <a:ln w="57150">
            <a:noFill/>
            <a:miter lim="800000"/>
          </a:ln>
          <a:effectLst/>
        </p:spPr>
        <p:txBody>
          <a:bodyPr>
            <a:normAutofit/>
          </a:bodyPr>
          <a:lstStyle>
            <a:lvl1pPr marL="0" indent="0">
              <a:buNone/>
              <a:defRPr sz="1200"/>
            </a:lvl1pPr>
          </a:lstStyle>
          <a:p>
            <a:r>
              <a:rPr lang="nb-NO" dirty="0"/>
              <a:t>Klikk på ikonet for å legge til et bilde</a:t>
            </a:r>
            <a:endParaRPr lang="en-GB" dirty="0"/>
          </a:p>
        </p:txBody>
      </p:sp>
      <p:sp>
        <p:nvSpPr>
          <p:cNvPr id="30" name="Plassholder for bilde 9">
            <a:extLst>
              <a:ext uri="{FF2B5EF4-FFF2-40B4-BE49-F238E27FC236}">
                <a16:creationId xmlns:a16="http://schemas.microsoft.com/office/drawing/2014/main" id="{3BE473E8-CF35-42E3-95A9-8C483D7B5DAE}"/>
              </a:ext>
            </a:extLst>
          </p:cNvPr>
          <p:cNvSpPr>
            <a:spLocks noGrp="1"/>
          </p:cNvSpPr>
          <p:nvPr>
            <p:ph type="pic" sz="quarter" idx="22"/>
          </p:nvPr>
        </p:nvSpPr>
        <p:spPr>
          <a:xfrm>
            <a:off x="3862628" y="896514"/>
            <a:ext cx="1387256" cy="1436319"/>
          </a:xfrm>
          <a:solidFill>
            <a:schemeClr val="bg2"/>
          </a:solidFill>
          <a:ln w="57150">
            <a:noFill/>
            <a:miter lim="800000"/>
          </a:ln>
          <a:effectLst/>
        </p:spPr>
        <p:txBody>
          <a:bodyPr>
            <a:normAutofit/>
          </a:bodyPr>
          <a:lstStyle>
            <a:lvl1pPr marL="0" indent="0">
              <a:buNone/>
              <a:defRPr sz="1200"/>
            </a:lvl1pPr>
          </a:lstStyle>
          <a:p>
            <a:r>
              <a:rPr lang="nb-NO" dirty="0"/>
              <a:t>Klikk på ikonet for å legge til et bilde</a:t>
            </a:r>
            <a:endParaRPr lang="en-GB" dirty="0"/>
          </a:p>
        </p:txBody>
      </p:sp>
      <p:sp>
        <p:nvSpPr>
          <p:cNvPr id="31" name="Plassholder for bilde 9">
            <a:extLst>
              <a:ext uri="{FF2B5EF4-FFF2-40B4-BE49-F238E27FC236}">
                <a16:creationId xmlns:a16="http://schemas.microsoft.com/office/drawing/2014/main" id="{28FEDD48-B038-4916-A519-426C530FBA8F}"/>
              </a:ext>
            </a:extLst>
          </p:cNvPr>
          <p:cNvSpPr>
            <a:spLocks noGrp="1"/>
          </p:cNvSpPr>
          <p:nvPr>
            <p:ph type="pic" sz="quarter" idx="23"/>
          </p:nvPr>
        </p:nvSpPr>
        <p:spPr>
          <a:xfrm>
            <a:off x="2230936" y="896514"/>
            <a:ext cx="1387256" cy="1436319"/>
          </a:xfrm>
          <a:solidFill>
            <a:schemeClr val="bg2"/>
          </a:solidFill>
          <a:ln w="57150">
            <a:noFill/>
            <a:miter lim="800000"/>
          </a:ln>
          <a:effectLst/>
        </p:spPr>
        <p:txBody>
          <a:bodyPr>
            <a:normAutofit/>
          </a:bodyPr>
          <a:lstStyle>
            <a:lvl1pPr marL="0" indent="0">
              <a:buNone/>
              <a:defRPr sz="1200"/>
            </a:lvl1pPr>
          </a:lstStyle>
          <a:p>
            <a:r>
              <a:rPr lang="nb-NO" dirty="0"/>
              <a:t>Klikk på ikonet for å legge til et bilde</a:t>
            </a:r>
            <a:endParaRPr lang="en-GB" dirty="0"/>
          </a:p>
        </p:txBody>
      </p:sp>
      <p:sp>
        <p:nvSpPr>
          <p:cNvPr id="32" name="Plassholder for bilde 9">
            <a:extLst>
              <a:ext uri="{FF2B5EF4-FFF2-40B4-BE49-F238E27FC236}">
                <a16:creationId xmlns:a16="http://schemas.microsoft.com/office/drawing/2014/main" id="{510D8A24-550F-4551-9E27-ABC092521192}"/>
              </a:ext>
            </a:extLst>
          </p:cNvPr>
          <p:cNvSpPr>
            <a:spLocks noGrp="1"/>
          </p:cNvSpPr>
          <p:nvPr>
            <p:ph type="pic" sz="quarter" idx="24"/>
          </p:nvPr>
        </p:nvSpPr>
        <p:spPr>
          <a:xfrm>
            <a:off x="597070" y="895343"/>
            <a:ext cx="1387256" cy="1436319"/>
          </a:xfrm>
          <a:solidFill>
            <a:schemeClr val="bg2"/>
          </a:solidFill>
          <a:ln w="57150">
            <a:noFill/>
            <a:miter lim="800000"/>
          </a:ln>
          <a:effectLst/>
        </p:spPr>
        <p:txBody>
          <a:bodyPr>
            <a:normAutofit/>
          </a:bodyPr>
          <a:lstStyle>
            <a:lvl1pPr marL="0" indent="0">
              <a:buNone/>
              <a:defRPr sz="1200"/>
            </a:lvl1pPr>
          </a:lstStyle>
          <a:p>
            <a:r>
              <a:rPr lang="nb-NO" dirty="0"/>
              <a:t>Klikk på ikonet for å legge til et bilde</a:t>
            </a:r>
            <a:endParaRPr lang="en-GB" dirty="0"/>
          </a:p>
        </p:txBody>
      </p:sp>
      <p:sp>
        <p:nvSpPr>
          <p:cNvPr id="33" name="Plassholder for tekst 11">
            <a:extLst>
              <a:ext uri="{FF2B5EF4-FFF2-40B4-BE49-F238E27FC236}">
                <a16:creationId xmlns:a16="http://schemas.microsoft.com/office/drawing/2014/main" id="{34B95272-B564-4191-A7A3-6106A6ABA9FC}"/>
              </a:ext>
            </a:extLst>
          </p:cNvPr>
          <p:cNvSpPr>
            <a:spLocks noGrp="1"/>
          </p:cNvSpPr>
          <p:nvPr>
            <p:ph type="body" sz="quarter" idx="26" hasCustomPrompt="1"/>
          </p:nvPr>
        </p:nvSpPr>
        <p:spPr>
          <a:xfrm>
            <a:off x="540014" y="2466182"/>
            <a:ext cx="1501369" cy="303140"/>
          </a:xfrm>
        </p:spPr>
        <p:txBody>
          <a:bodyPr anchor="t" anchorCtr="0">
            <a:normAutofit/>
          </a:bodyPr>
          <a:lstStyle>
            <a:lvl1pPr marL="0" indent="0">
              <a:buNone/>
              <a:defRPr sz="800">
                <a:solidFill>
                  <a:schemeClr val="tx1"/>
                </a:solidFill>
              </a:defRPr>
            </a:lvl1pPr>
          </a:lstStyle>
          <a:p>
            <a:pPr lvl="0"/>
            <a:r>
              <a:rPr lang="nb-NO" dirty="0"/>
              <a:t>Klikk for å redigere beskrivelse, kilde etc.</a:t>
            </a:r>
          </a:p>
        </p:txBody>
      </p:sp>
      <p:sp>
        <p:nvSpPr>
          <p:cNvPr id="34" name="Plassholder for tekst 11">
            <a:extLst>
              <a:ext uri="{FF2B5EF4-FFF2-40B4-BE49-F238E27FC236}">
                <a16:creationId xmlns:a16="http://schemas.microsoft.com/office/drawing/2014/main" id="{71FF20B2-0F76-4949-888D-8B489B8BBCEF}"/>
              </a:ext>
            </a:extLst>
          </p:cNvPr>
          <p:cNvSpPr>
            <a:spLocks noGrp="1"/>
          </p:cNvSpPr>
          <p:nvPr>
            <p:ph type="body" sz="quarter" idx="45" hasCustomPrompt="1"/>
          </p:nvPr>
        </p:nvSpPr>
        <p:spPr>
          <a:xfrm>
            <a:off x="2172793" y="2466182"/>
            <a:ext cx="1501369" cy="303140"/>
          </a:xfrm>
        </p:spPr>
        <p:txBody>
          <a:bodyPr anchor="t" anchorCtr="0">
            <a:normAutofit/>
          </a:bodyPr>
          <a:lstStyle>
            <a:lvl1pPr marL="0" indent="0">
              <a:buNone/>
              <a:defRPr sz="800">
                <a:solidFill>
                  <a:schemeClr val="tx1"/>
                </a:solidFill>
              </a:defRPr>
            </a:lvl1pPr>
          </a:lstStyle>
          <a:p>
            <a:pPr lvl="0"/>
            <a:r>
              <a:rPr lang="nb-NO" dirty="0"/>
              <a:t>Klikk for å redigere beskrivelse, kilde etc.</a:t>
            </a:r>
          </a:p>
        </p:txBody>
      </p:sp>
      <p:sp>
        <p:nvSpPr>
          <p:cNvPr id="35" name="Plassholder for tekst 11">
            <a:extLst>
              <a:ext uri="{FF2B5EF4-FFF2-40B4-BE49-F238E27FC236}">
                <a16:creationId xmlns:a16="http://schemas.microsoft.com/office/drawing/2014/main" id="{7C406ABF-237B-4AB2-9B63-9CE8C1276D0A}"/>
              </a:ext>
            </a:extLst>
          </p:cNvPr>
          <p:cNvSpPr>
            <a:spLocks noGrp="1"/>
          </p:cNvSpPr>
          <p:nvPr>
            <p:ph type="body" sz="quarter" idx="46" hasCustomPrompt="1"/>
          </p:nvPr>
        </p:nvSpPr>
        <p:spPr>
          <a:xfrm>
            <a:off x="3805572" y="2466182"/>
            <a:ext cx="1501369" cy="303140"/>
          </a:xfrm>
        </p:spPr>
        <p:txBody>
          <a:bodyPr anchor="t" anchorCtr="0">
            <a:normAutofit/>
          </a:bodyPr>
          <a:lstStyle>
            <a:lvl1pPr marL="0" indent="0">
              <a:buNone/>
              <a:defRPr sz="800">
                <a:solidFill>
                  <a:schemeClr val="tx1"/>
                </a:solidFill>
              </a:defRPr>
            </a:lvl1pPr>
          </a:lstStyle>
          <a:p>
            <a:pPr lvl="0"/>
            <a:r>
              <a:rPr lang="nb-NO" dirty="0"/>
              <a:t>Klikk for å redigere beskrivelse, kilde etc.</a:t>
            </a:r>
          </a:p>
        </p:txBody>
      </p:sp>
      <p:sp>
        <p:nvSpPr>
          <p:cNvPr id="36" name="Plassholder for tekst 11">
            <a:extLst>
              <a:ext uri="{FF2B5EF4-FFF2-40B4-BE49-F238E27FC236}">
                <a16:creationId xmlns:a16="http://schemas.microsoft.com/office/drawing/2014/main" id="{8BAEE01D-CA66-47A3-A9AC-0D0B7FDE70E9}"/>
              </a:ext>
            </a:extLst>
          </p:cNvPr>
          <p:cNvSpPr>
            <a:spLocks noGrp="1"/>
          </p:cNvSpPr>
          <p:nvPr>
            <p:ph type="body" sz="quarter" idx="47" hasCustomPrompt="1"/>
          </p:nvPr>
        </p:nvSpPr>
        <p:spPr>
          <a:xfrm>
            <a:off x="5438001" y="2466182"/>
            <a:ext cx="1501369" cy="303140"/>
          </a:xfrm>
        </p:spPr>
        <p:txBody>
          <a:bodyPr anchor="t" anchorCtr="0">
            <a:normAutofit/>
          </a:bodyPr>
          <a:lstStyle>
            <a:lvl1pPr marL="0" indent="0">
              <a:buNone/>
              <a:defRPr sz="800">
                <a:solidFill>
                  <a:schemeClr val="tx1"/>
                </a:solidFill>
              </a:defRPr>
            </a:lvl1pPr>
          </a:lstStyle>
          <a:p>
            <a:pPr lvl="0"/>
            <a:r>
              <a:rPr lang="nb-NO" dirty="0"/>
              <a:t>Klikk for å redigere beskrivelse, kilde etc.</a:t>
            </a:r>
          </a:p>
        </p:txBody>
      </p:sp>
      <p:sp>
        <p:nvSpPr>
          <p:cNvPr id="37" name="Plassholder for tekst 11">
            <a:extLst>
              <a:ext uri="{FF2B5EF4-FFF2-40B4-BE49-F238E27FC236}">
                <a16:creationId xmlns:a16="http://schemas.microsoft.com/office/drawing/2014/main" id="{D8BF249A-92BB-4159-BC43-0F96048B4195}"/>
              </a:ext>
            </a:extLst>
          </p:cNvPr>
          <p:cNvSpPr>
            <a:spLocks noGrp="1"/>
          </p:cNvSpPr>
          <p:nvPr>
            <p:ph type="body" sz="quarter" idx="48" hasCustomPrompt="1"/>
          </p:nvPr>
        </p:nvSpPr>
        <p:spPr>
          <a:xfrm>
            <a:off x="7070431" y="2466182"/>
            <a:ext cx="1501368" cy="303140"/>
          </a:xfrm>
        </p:spPr>
        <p:txBody>
          <a:bodyPr anchor="t" anchorCtr="0">
            <a:normAutofit/>
          </a:bodyPr>
          <a:lstStyle>
            <a:lvl1pPr marL="0" indent="0">
              <a:buNone/>
              <a:defRPr sz="800">
                <a:solidFill>
                  <a:schemeClr val="tx1"/>
                </a:solidFill>
              </a:defRPr>
            </a:lvl1pPr>
          </a:lstStyle>
          <a:p>
            <a:pPr lvl="0"/>
            <a:r>
              <a:rPr lang="nb-NO" dirty="0"/>
              <a:t>Klikk for å redigere beskrivelse, kilde etc.</a:t>
            </a:r>
          </a:p>
        </p:txBody>
      </p:sp>
      <p:sp>
        <p:nvSpPr>
          <p:cNvPr id="38" name="Plassholder for tekst 11">
            <a:extLst>
              <a:ext uri="{FF2B5EF4-FFF2-40B4-BE49-F238E27FC236}">
                <a16:creationId xmlns:a16="http://schemas.microsoft.com/office/drawing/2014/main" id="{AB19DEA8-79A0-4F30-8E4D-8BF07E3345E6}"/>
              </a:ext>
            </a:extLst>
          </p:cNvPr>
          <p:cNvSpPr>
            <a:spLocks noGrp="1"/>
          </p:cNvSpPr>
          <p:nvPr>
            <p:ph type="body" sz="quarter" idx="54" hasCustomPrompt="1"/>
          </p:nvPr>
        </p:nvSpPr>
        <p:spPr>
          <a:xfrm>
            <a:off x="539751" y="4445290"/>
            <a:ext cx="1510872" cy="303140"/>
          </a:xfrm>
        </p:spPr>
        <p:txBody>
          <a:bodyPr anchor="t" anchorCtr="0">
            <a:normAutofit/>
          </a:bodyPr>
          <a:lstStyle>
            <a:lvl1pPr marL="0" indent="0">
              <a:buNone/>
              <a:defRPr sz="800">
                <a:solidFill>
                  <a:schemeClr val="tx1"/>
                </a:solidFill>
              </a:defRPr>
            </a:lvl1pPr>
          </a:lstStyle>
          <a:p>
            <a:pPr lvl="0"/>
            <a:r>
              <a:rPr lang="nb-NO" dirty="0"/>
              <a:t>Klikk for å redigere beskrivelse, kilde etc.</a:t>
            </a:r>
          </a:p>
        </p:txBody>
      </p:sp>
      <p:sp>
        <p:nvSpPr>
          <p:cNvPr id="39" name="Plassholder for tekst 11">
            <a:extLst>
              <a:ext uri="{FF2B5EF4-FFF2-40B4-BE49-F238E27FC236}">
                <a16:creationId xmlns:a16="http://schemas.microsoft.com/office/drawing/2014/main" id="{80AD255D-8442-43A7-AEA1-12F28AAE559F}"/>
              </a:ext>
            </a:extLst>
          </p:cNvPr>
          <p:cNvSpPr>
            <a:spLocks noGrp="1"/>
          </p:cNvSpPr>
          <p:nvPr>
            <p:ph type="body" sz="quarter" idx="55" hasCustomPrompt="1"/>
          </p:nvPr>
        </p:nvSpPr>
        <p:spPr>
          <a:xfrm>
            <a:off x="2172793" y="4445290"/>
            <a:ext cx="1508073" cy="303140"/>
          </a:xfrm>
        </p:spPr>
        <p:txBody>
          <a:bodyPr anchor="t" anchorCtr="0">
            <a:normAutofit/>
          </a:bodyPr>
          <a:lstStyle>
            <a:lvl1pPr marL="0" indent="0">
              <a:buNone/>
              <a:defRPr sz="800">
                <a:solidFill>
                  <a:schemeClr val="tx1"/>
                </a:solidFill>
              </a:defRPr>
            </a:lvl1pPr>
          </a:lstStyle>
          <a:p>
            <a:pPr lvl="0"/>
            <a:r>
              <a:rPr lang="nb-NO" dirty="0"/>
              <a:t>Klikk for å redigere beskrivelse, kilde etc.</a:t>
            </a:r>
          </a:p>
        </p:txBody>
      </p:sp>
      <p:sp>
        <p:nvSpPr>
          <p:cNvPr id="40" name="Plassholder for tekst 11">
            <a:extLst>
              <a:ext uri="{FF2B5EF4-FFF2-40B4-BE49-F238E27FC236}">
                <a16:creationId xmlns:a16="http://schemas.microsoft.com/office/drawing/2014/main" id="{CE77484B-12DA-470D-9ADA-F5285621FE84}"/>
              </a:ext>
            </a:extLst>
          </p:cNvPr>
          <p:cNvSpPr>
            <a:spLocks noGrp="1"/>
          </p:cNvSpPr>
          <p:nvPr>
            <p:ph type="body" sz="quarter" idx="56" hasCustomPrompt="1"/>
          </p:nvPr>
        </p:nvSpPr>
        <p:spPr>
          <a:xfrm>
            <a:off x="3811926" y="4445290"/>
            <a:ext cx="1495016" cy="303140"/>
          </a:xfrm>
        </p:spPr>
        <p:txBody>
          <a:bodyPr anchor="t" anchorCtr="0">
            <a:normAutofit/>
          </a:bodyPr>
          <a:lstStyle>
            <a:lvl1pPr marL="0" indent="0">
              <a:buNone/>
              <a:defRPr sz="800">
                <a:solidFill>
                  <a:schemeClr val="tx1"/>
                </a:solidFill>
              </a:defRPr>
            </a:lvl1pPr>
          </a:lstStyle>
          <a:p>
            <a:pPr lvl="0"/>
            <a:r>
              <a:rPr lang="nb-NO" dirty="0"/>
              <a:t>Klikk for å redigere beskrivelse, kilde etc.</a:t>
            </a:r>
          </a:p>
        </p:txBody>
      </p:sp>
      <p:sp>
        <p:nvSpPr>
          <p:cNvPr id="41" name="Plassholder for tekst 11">
            <a:extLst>
              <a:ext uri="{FF2B5EF4-FFF2-40B4-BE49-F238E27FC236}">
                <a16:creationId xmlns:a16="http://schemas.microsoft.com/office/drawing/2014/main" id="{1A4EAE20-B2A0-4DB4-AF5C-C9EB961F89B0}"/>
              </a:ext>
            </a:extLst>
          </p:cNvPr>
          <p:cNvSpPr>
            <a:spLocks noGrp="1"/>
          </p:cNvSpPr>
          <p:nvPr>
            <p:ph type="body" sz="quarter" idx="57" hasCustomPrompt="1"/>
          </p:nvPr>
        </p:nvSpPr>
        <p:spPr>
          <a:xfrm>
            <a:off x="5438002" y="4445290"/>
            <a:ext cx="1501368" cy="303140"/>
          </a:xfrm>
        </p:spPr>
        <p:txBody>
          <a:bodyPr anchor="t" anchorCtr="0">
            <a:normAutofit/>
          </a:bodyPr>
          <a:lstStyle>
            <a:lvl1pPr marL="0" indent="0">
              <a:buNone/>
              <a:defRPr sz="800">
                <a:solidFill>
                  <a:schemeClr val="tx1"/>
                </a:solidFill>
              </a:defRPr>
            </a:lvl1pPr>
          </a:lstStyle>
          <a:p>
            <a:pPr lvl="0"/>
            <a:r>
              <a:rPr lang="nb-NO" dirty="0"/>
              <a:t>Klikk for å redigere beskrivelse, kilde etc.</a:t>
            </a:r>
          </a:p>
        </p:txBody>
      </p:sp>
      <p:sp>
        <p:nvSpPr>
          <p:cNvPr id="42" name="Plassholder for tekst 11">
            <a:extLst>
              <a:ext uri="{FF2B5EF4-FFF2-40B4-BE49-F238E27FC236}">
                <a16:creationId xmlns:a16="http://schemas.microsoft.com/office/drawing/2014/main" id="{2890A0E8-1E61-4D93-ABF0-0349F9B82E96}"/>
              </a:ext>
            </a:extLst>
          </p:cNvPr>
          <p:cNvSpPr>
            <a:spLocks noGrp="1"/>
          </p:cNvSpPr>
          <p:nvPr>
            <p:ph type="body" sz="quarter" idx="58" hasCustomPrompt="1"/>
          </p:nvPr>
        </p:nvSpPr>
        <p:spPr>
          <a:xfrm>
            <a:off x="7070430" y="4445290"/>
            <a:ext cx="1501368" cy="303140"/>
          </a:xfrm>
        </p:spPr>
        <p:txBody>
          <a:bodyPr anchor="t" anchorCtr="0">
            <a:normAutofit/>
          </a:bodyPr>
          <a:lstStyle>
            <a:lvl1pPr marL="0" indent="0">
              <a:buNone/>
              <a:defRPr sz="800">
                <a:solidFill>
                  <a:schemeClr val="tx1"/>
                </a:solidFill>
              </a:defRPr>
            </a:lvl1pPr>
          </a:lstStyle>
          <a:p>
            <a:pPr lvl="0"/>
            <a:r>
              <a:rPr lang="nb-NO" dirty="0"/>
              <a:t>Klikk for å redigere beskrivelse, kilde etc.</a:t>
            </a:r>
          </a:p>
        </p:txBody>
      </p:sp>
      <p:sp>
        <p:nvSpPr>
          <p:cNvPr id="43" name="Rektangel 42">
            <a:extLst>
              <a:ext uri="{FF2B5EF4-FFF2-40B4-BE49-F238E27FC236}">
                <a16:creationId xmlns:a16="http://schemas.microsoft.com/office/drawing/2014/main" id="{3EE5688E-3EA6-45EC-B52A-79B6326EE3A7}"/>
              </a:ext>
            </a:extLst>
          </p:cNvPr>
          <p:cNvSpPr/>
          <p:nvPr userDrawn="1"/>
        </p:nvSpPr>
        <p:spPr>
          <a:xfrm>
            <a:off x="540014" y="2817185"/>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Rektangel 43">
            <a:extLst>
              <a:ext uri="{FF2B5EF4-FFF2-40B4-BE49-F238E27FC236}">
                <a16:creationId xmlns:a16="http://schemas.microsoft.com/office/drawing/2014/main" id="{EFF2E067-0ACD-4978-AC43-8B18A70A3E07}"/>
              </a:ext>
            </a:extLst>
          </p:cNvPr>
          <p:cNvSpPr/>
          <p:nvPr userDrawn="1"/>
        </p:nvSpPr>
        <p:spPr>
          <a:xfrm>
            <a:off x="2172793" y="2817185"/>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Rektangel 44">
            <a:extLst>
              <a:ext uri="{FF2B5EF4-FFF2-40B4-BE49-F238E27FC236}">
                <a16:creationId xmlns:a16="http://schemas.microsoft.com/office/drawing/2014/main" id="{B5EE5AE5-008E-4294-858F-65CD7CAEF64D}"/>
              </a:ext>
            </a:extLst>
          </p:cNvPr>
          <p:cNvSpPr/>
          <p:nvPr userDrawn="1"/>
        </p:nvSpPr>
        <p:spPr>
          <a:xfrm>
            <a:off x="3805572" y="2817185"/>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Rektangel 45">
            <a:extLst>
              <a:ext uri="{FF2B5EF4-FFF2-40B4-BE49-F238E27FC236}">
                <a16:creationId xmlns:a16="http://schemas.microsoft.com/office/drawing/2014/main" id="{2FEDD2E8-EA4B-414D-ABDF-F4BF5F711838}"/>
              </a:ext>
            </a:extLst>
          </p:cNvPr>
          <p:cNvSpPr/>
          <p:nvPr userDrawn="1"/>
        </p:nvSpPr>
        <p:spPr>
          <a:xfrm>
            <a:off x="5438001" y="2817185"/>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Rektangel 46">
            <a:extLst>
              <a:ext uri="{FF2B5EF4-FFF2-40B4-BE49-F238E27FC236}">
                <a16:creationId xmlns:a16="http://schemas.microsoft.com/office/drawing/2014/main" id="{6700CA7C-BF14-420F-9264-18B27FDA25F7}"/>
              </a:ext>
            </a:extLst>
          </p:cNvPr>
          <p:cNvSpPr/>
          <p:nvPr userDrawn="1"/>
        </p:nvSpPr>
        <p:spPr>
          <a:xfrm>
            <a:off x="7071131" y="2817185"/>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Plassholder for bilde 9">
            <a:extLst>
              <a:ext uri="{FF2B5EF4-FFF2-40B4-BE49-F238E27FC236}">
                <a16:creationId xmlns:a16="http://schemas.microsoft.com/office/drawing/2014/main" id="{437AD361-34EC-4918-8B37-7982F137F13F}"/>
              </a:ext>
            </a:extLst>
          </p:cNvPr>
          <p:cNvSpPr>
            <a:spLocks noGrp="1"/>
          </p:cNvSpPr>
          <p:nvPr>
            <p:ph type="pic" sz="quarter" idx="59"/>
          </p:nvPr>
        </p:nvSpPr>
        <p:spPr>
          <a:xfrm>
            <a:off x="7128187" y="2869943"/>
            <a:ext cx="1387256" cy="1436319"/>
          </a:xfrm>
          <a:solidFill>
            <a:schemeClr val="bg2"/>
          </a:solidFill>
          <a:ln w="57150">
            <a:noFill/>
            <a:miter lim="800000"/>
          </a:ln>
          <a:effectLst/>
        </p:spPr>
        <p:txBody>
          <a:bodyPr>
            <a:normAutofit/>
          </a:bodyPr>
          <a:lstStyle>
            <a:lvl1pPr marL="0" indent="0">
              <a:buNone/>
              <a:defRPr sz="1200"/>
            </a:lvl1pPr>
          </a:lstStyle>
          <a:p>
            <a:r>
              <a:rPr lang="nb-NO" dirty="0"/>
              <a:t>Klikk på ikonet for å legge til et bilde</a:t>
            </a:r>
            <a:endParaRPr lang="en-GB" dirty="0"/>
          </a:p>
        </p:txBody>
      </p:sp>
      <p:sp>
        <p:nvSpPr>
          <p:cNvPr id="49" name="Plassholder for bilde 9">
            <a:extLst>
              <a:ext uri="{FF2B5EF4-FFF2-40B4-BE49-F238E27FC236}">
                <a16:creationId xmlns:a16="http://schemas.microsoft.com/office/drawing/2014/main" id="{BEACA988-147E-4DB0-AC69-3E67AD57E3E1}"/>
              </a:ext>
            </a:extLst>
          </p:cNvPr>
          <p:cNvSpPr>
            <a:spLocks noGrp="1"/>
          </p:cNvSpPr>
          <p:nvPr>
            <p:ph type="pic" sz="quarter" idx="60"/>
          </p:nvPr>
        </p:nvSpPr>
        <p:spPr>
          <a:xfrm>
            <a:off x="5494706" y="2869943"/>
            <a:ext cx="1387256" cy="1436319"/>
          </a:xfrm>
          <a:solidFill>
            <a:schemeClr val="bg2"/>
          </a:solidFill>
          <a:ln w="57150">
            <a:noFill/>
            <a:miter lim="800000"/>
          </a:ln>
          <a:effectLst/>
        </p:spPr>
        <p:txBody>
          <a:bodyPr>
            <a:normAutofit/>
          </a:bodyPr>
          <a:lstStyle>
            <a:lvl1pPr marL="0" indent="0">
              <a:buNone/>
              <a:defRPr sz="1200"/>
            </a:lvl1pPr>
          </a:lstStyle>
          <a:p>
            <a:r>
              <a:rPr lang="nb-NO" dirty="0"/>
              <a:t>Klikk på ikonet for å legge til et bilde</a:t>
            </a:r>
            <a:endParaRPr lang="en-GB" dirty="0"/>
          </a:p>
        </p:txBody>
      </p:sp>
      <p:sp>
        <p:nvSpPr>
          <p:cNvPr id="50" name="Plassholder for bilde 9">
            <a:extLst>
              <a:ext uri="{FF2B5EF4-FFF2-40B4-BE49-F238E27FC236}">
                <a16:creationId xmlns:a16="http://schemas.microsoft.com/office/drawing/2014/main" id="{6EFD370F-324A-4E6C-847B-128E26757E44}"/>
              </a:ext>
            </a:extLst>
          </p:cNvPr>
          <p:cNvSpPr>
            <a:spLocks noGrp="1"/>
          </p:cNvSpPr>
          <p:nvPr>
            <p:ph type="pic" sz="quarter" idx="61"/>
          </p:nvPr>
        </p:nvSpPr>
        <p:spPr>
          <a:xfrm>
            <a:off x="3862628" y="2869943"/>
            <a:ext cx="1387256" cy="1436319"/>
          </a:xfrm>
          <a:solidFill>
            <a:schemeClr val="bg2"/>
          </a:solidFill>
          <a:ln w="57150">
            <a:noFill/>
            <a:miter lim="800000"/>
          </a:ln>
          <a:effectLst/>
        </p:spPr>
        <p:txBody>
          <a:bodyPr>
            <a:normAutofit/>
          </a:bodyPr>
          <a:lstStyle>
            <a:lvl1pPr marL="0" indent="0">
              <a:buNone/>
              <a:defRPr sz="1200"/>
            </a:lvl1pPr>
          </a:lstStyle>
          <a:p>
            <a:r>
              <a:rPr lang="nb-NO" dirty="0"/>
              <a:t>Klikk på ikonet for å legge til et bilde</a:t>
            </a:r>
            <a:endParaRPr lang="en-GB" dirty="0"/>
          </a:p>
        </p:txBody>
      </p:sp>
      <p:sp>
        <p:nvSpPr>
          <p:cNvPr id="51" name="Plassholder for bilde 9">
            <a:extLst>
              <a:ext uri="{FF2B5EF4-FFF2-40B4-BE49-F238E27FC236}">
                <a16:creationId xmlns:a16="http://schemas.microsoft.com/office/drawing/2014/main" id="{D0CAE83B-0618-4D28-82DB-0E070727B1B3}"/>
              </a:ext>
            </a:extLst>
          </p:cNvPr>
          <p:cNvSpPr>
            <a:spLocks noGrp="1"/>
          </p:cNvSpPr>
          <p:nvPr>
            <p:ph type="pic" sz="quarter" idx="62"/>
          </p:nvPr>
        </p:nvSpPr>
        <p:spPr>
          <a:xfrm>
            <a:off x="2230936" y="2869943"/>
            <a:ext cx="1387256" cy="1436319"/>
          </a:xfrm>
          <a:solidFill>
            <a:schemeClr val="bg2"/>
          </a:solidFill>
          <a:ln w="57150">
            <a:noFill/>
            <a:miter lim="800000"/>
          </a:ln>
          <a:effectLst/>
        </p:spPr>
        <p:txBody>
          <a:bodyPr>
            <a:normAutofit/>
          </a:bodyPr>
          <a:lstStyle>
            <a:lvl1pPr marL="0" indent="0">
              <a:buNone/>
              <a:defRPr sz="1200"/>
            </a:lvl1pPr>
          </a:lstStyle>
          <a:p>
            <a:r>
              <a:rPr lang="nb-NO" dirty="0"/>
              <a:t>Klikk på ikonet for å legge til et bilde</a:t>
            </a:r>
            <a:endParaRPr lang="en-GB" dirty="0"/>
          </a:p>
        </p:txBody>
      </p:sp>
      <p:sp>
        <p:nvSpPr>
          <p:cNvPr id="52" name="Plassholder for bilde 9">
            <a:extLst>
              <a:ext uri="{FF2B5EF4-FFF2-40B4-BE49-F238E27FC236}">
                <a16:creationId xmlns:a16="http://schemas.microsoft.com/office/drawing/2014/main" id="{AAACD13D-8511-4321-BB38-3F76C7EAA3B3}"/>
              </a:ext>
            </a:extLst>
          </p:cNvPr>
          <p:cNvSpPr>
            <a:spLocks noGrp="1"/>
          </p:cNvSpPr>
          <p:nvPr>
            <p:ph type="pic" sz="quarter" idx="63"/>
          </p:nvPr>
        </p:nvSpPr>
        <p:spPr>
          <a:xfrm>
            <a:off x="597070" y="2868772"/>
            <a:ext cx="1387256" cy="1436319"/>
          </a:xfrm>
          <a:solidFill>
            <a:schemeClr val="bg2"/>
          </a:solidFill>
          <a:ln w="57150">
            <a:noFill/>
            <a:miter lim="800000"/>
          </a:ln>
          <a:effectLst/>
        </p:spPr>
        <p:txBody>
          <a:bodyPr>
            <a:normAutofit/>
          </a:bodyPr>
          <a:lstStyle>
            <a:lvl1pPr marL="0" indent="0">
              <a:buNone/>
              <a:defRPr sz="1200"/>
            </a:lvl1pPr>
          </a:lstStyle>
          <a:p>
            <a:r>
              <a:rPr lang="nb-NO" dirty="0"/>
              <a:t>Klikk på ikonet for å legge til et bilde</a:t>
            </a:r>
            <a:endParaRPr lang="en-GB" dirty="0"/>
          </a:p>
        </p:txBody>
      </p:sp>
      <p:sp>
        <p:nvSpPr>
          <p:cNvPr id="53" name="Plassholder for bunntekst 4">
            <a:extLst>
              <a:ext uri="{FF2B5EF4-FFF2-40B4-BE49-F238E27FC236}">
                <a16:creationId xmlns:a16="http://schemas.microsoft.com/office/drawing/2014/main" id="{267260E4-2086-4E93-A9B0-9B4B9492EB96}"/>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54" name="Plassholder for lysbildenummer 5">
            <a:extLst>
              <a:ext uri="{FF2B5EF4-FFF2-40B4-BE49-F238E27FC236}">
                <a16:creationId xmlns:a16="http://schemas.microsoft.com/office/drawing/2014/main" id="{8C5614AA-7DB9-4156-B417-31AEAA02EB48}"/>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55" name="Plassholder for dato 3">
            <a:extLst>
              <a:ext uri="{FF2B5EF4-FFF2-40B4-BE49-F238E27FC236}">
                <a16:creationId xmlns:a16="http://schemas.microsoft.com/office/drawing/2014/main" id="{17A20962-280A-420E-AB96-47433B01041E}"/>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17.11.2022</a:t>
            </a:fld>
            <a:endParaRPr lang="en-GB" dirty="0"/>
          </a:p>
        </p:txBody>
      </p:sp>
    </p:spTree>
    <p:extLst>
      <p:ext uri="{BB962C8B-B14F-4D97-AF65-F5344CB8AC3E}">
        <p14:creationId xmlns:p14="http://schemas.microsoft.com/office/powerpoint/2010/main" val="30062558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0 bilder (mørk)">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53" name="Rektangel 52">
            <a:extLst>
              <a:ext uri="{FF2B5EF4-FFF2-40B4-BE49-F238E27FC236}">
                <a16:creationId xmlns:a16="http://schemas.microsoft.com/office/drawing/2014/main" id="{FF841A91-B6F8-449F-A4BD-F6A1367C1978}"/>
              </a:ext>
            </a:extLst>
          </p:cNvPr>
          <p:cNvSpPr/>
          <p:nvPr userDrawn="1"/>
        </p:nvSpPr>
        <p:spPr>
          <a:xfrm>
            <a:off x="540014" y="843756"/>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Rektangel 53">
            <a:extLst>
              <a:ext uri="{FF2B5EF4-FFF2-40B4-BE49-F238E27FC236}">
                <a16:creationId xmlns:a16="http://schemas.microsoft.com/office/drawing/2014/main" id="{6C651AEB-0DBE-47A9-A249-082E532D58F5}"/>
              </a:ext>
            </a:extLst>
          </p:cNvPr>
          <p:cNvSpPr/>
          <p:nvPr userDrawn="1"/>
        </p:nvSpPr>
        <p:spPr>
          <a:xfrm>
            <a:off x="2172793" y="843756"/>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Rektangel 54">
            <a:extLst>
              <a:ext uri="{FF2B5EF4-FFF2-40B4-BE49-F238E27FC236}">
                <a16:creationId xmlns:a16="http://schemas.microsoft.com/office/drawing/2014/main" id="{7CB81512-901A-49E3-A3E3-6C02A16873C8}"/>
              </a:ext>
            </a:extLst>
          </p:cNvPr>
          <p:cNvSpPr/>
          <p:nvPr userDrawn="1"/>
        </p:nvSpPr>
        <p:spPr>
          <a:xfrm>
            <a:off x="3805572" y="843756"/>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Rektangel 55">
            <a:extLst>
              <a:ext uri="{FF2B5EF4-FFF2-40B4-BE49-F238E27FC236}">
                <a16:creationId xmlns:a16="http://schemas.microsoft.com/office/drawing/2014/main" id="{3C77165F-D10C-4315-8BC3-E6243AA7B0D6}"/>
              </a:ext>
            </a:extLst>
          </p:cNvPr>
          <p:cNvSpPr/>
          <p:nvPr userDrawn="1"/>
        </p:nvSpPr>
        <p:spPr>
          <a:xfrm>
            <a:off x="5438001" y="843756"/>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Rektangel 56">
            <a:extLst>
              <a:ext uri="{FF2B5EF4-FFF2-40B4-BE49-F238E27FC236}">
                <a16:creationId xmlns:a16="http://schemas.microsoft.com/office/drawing/2014/main" id="{D4F5C8F9-2D0D-4424-BAB6-30F1353EF11D}"/>
              </a:ext>
            </a:extLst>
          </p:cNvPr>
          <p:cNvSpPr/>
          <p:nvPr userDrawn="1"/>
        </p:nvSpPr>
        <p:spPr>
          <a:xfrm>
            <a:off x="7071131" y="843756"/>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Plassholder for bilde 9">
            <a:extLst>
              <a:ext uri="{FF2B5EF4-FFF2-40B4-BE49-F238E27FC236}">
                <a16:creationId xmlns:a16="http://schemas.microsoft.com/office/drawing/2014/main" id="{BFF7A024-7763-497A-9D71-FD7D6CA67149}"/>
              </a:ext>
            </a:extLst>
          </p:cNvPr>
          <p:cNvSpPr>
            <a:spLocks noGrp="1"/>
          </p:cNvSpPr>
          <p:nvPr>
            <p:ph type="pic" sz="quarter" idx="18"/>
          </p:nvPr>
        </p:nvSpPr>
        <p:spPr>
          <a:xfrm>
            <a:off x="7128187" y="896514"/>
            <a:ext cx="1387256" cy="1436319"/>
          </a:xfrm>
          <a:solidFill>
            <a:schemeClr val="bg2"/>
          </a:solidFill>
          <a:ln w="57150">
            <a:noFill/>
            <a:miter lim="800000"/>
          </a:ln>
          <a:effectLst/>
        </p:spPr>
        <p:txBody>
          <a:bodyPr>
            <a:normAutofit/>
          </a:bodyPr>
          <a:lstStyle>
            <a:lvl1pPr marL="0" indent="0">
              <a:buNone/>
              <a:defRPr sz="1200"/>
            </a:lvl1pPr>
          </a:lstStyle>
          <a:p>
            <a:r>
              <a:rPr lang="nb-NO" dirty="0"/>
              <a:t>Klikk på ikonet for å legge til et bilde</a:t>
            </a:r>
            <a:endParaRPr lang="en-GB" dirty="0"/>
          </a:p>
        </p:txBody>
      </p:sp>
      <p:sp>
        <p:nvSpPr>
          <p:cNvPr id="59" name="Plassholder for bilde 9">
            <a:extLst>
              <a:ext uri="{FF2B5EF4-FFF2-40B4-BE49-F238E27FC236}">
                <a16:creationId xmlns:a16="http://schemas.microsoft.com/office/drawing/2014/main" id="{39A8589F-AD1D-4935-8890-8459EED2DCAF}"/>
              </a:ext>
            </a:extLst>
          </p:cNvPr>
          <p:cNvSpPr>
            <a:spLocks noGrp="1"/>
          </p:cNvSpPr>
          <p:nvPr>
            <p:ph type="pic" sz="quarter" idx="21"/>
          </p:nvPr>
        </p:nvSpPr>
        <p:spPr>
          <a:xfrm>
            <a:off x="5495407" y="896514"/>
            <a:ext cx="1387256" cy="1436319"/>
          </a:xfrm>
          <a:solidFill>
            <a:schemeClr val="bg2"/>
          </a:solidFill>
          <a:ln w="57150">
            <a:noFill/>
            <a:miter lim="800000"/>
          </a:ln>
          <a:effectLst/>
        </p:spPr>
        <p:txBody>
          <a:bodyPr>
            <a:normAutofit/>
          </a:bodyPr>
          <a:lstStyle>
            <a:lvl1pPr marL="0" indent="0">
              <a:buNone/>
              <a:defRPr sz="1200"/>
            </a:lvl1pPr>
          </a:lstStyle>
          <a:p>
            <a:r>
              <a:rPr lang="nb-NO" dirty="0"/>
              <a:t>Klikk på ikonet for å legge til et bilde</a:t>
            </a:r>
            <a:endParaRPr lang="en-GB" dirty="0"/>
          </a:p>
        </p:txBody>
      </p:sp>
      <p:sp>
        <p:nvSpPr>
          <p:cNvPr id="60" name="Plassholder for bilde 9">
            <a:extLst>
              <a:ext uri="{FF2B5EF4-FFF2-40B4-BE49-F238E27FC236}">
                <a16:creationId xmlns:a16="http://schemas.microsoft.com/office/drawing/2014/main" id="{6BF35C97-5EF8-4623-BB56-707DEE600F4D}"/>
              </a:ext>
            </a:extLst>
          </p:cNvPr>
          <p:cNvSpPr>
            <a:spLocks noGrp="1"/>
          </p:cNvSpPr>
          <p:nvPr>
            <p:ph type="pic" sz="quarter" idx="22"/>
          </p:nvPr>
        </p:nvSpPr>
        <p:spPr>
          <a:xfrm>
            <a:off x="3862628" y="896514"/>
            <a:ext cx="1387256" cy="1436319"/>
          </a:xfrm>
          <a:solidFill>
            <a:schemeClr val="bg2"/>
          </a:solidFill>
          <a:ln w="57150">
            <a:noFill/>
            <a:miter lim="800000"/>
          </a:ln>
          <a:effectLst/>
        </p:spPr>
        <p:txBody>
          <a:bodyPr>
            <a:normAutofit/>
          </a:bodyPr>
          <a:lstStyle>
            <a:lvl1pPr marL="0" indent="0">
              <a:buNone/>
              <a:defRPr sz="1200"/>
            </a:lvl1pPr>
          </a:lstStyle>
          <a:p>
            <a:r>
              <a:rPr lang="nb-NO" dirty="0"/>
              <a:t>Klikk på ikonet for å legge til et bilde</a:t>
            </a:r>
            <a:endParaRPr lang="en-GB" dirty="0"/>
          </a:p>
        </p:txBody>
      </p:sp>
      <p:sp>
        <p:nvSpPr>
          <p:cNvPr id="61" name="Plassholder for bilde 9">
            <a:extLst>
              <a:ext uri="{FF2B5EF4-FFF2-40B4-BE49-F238E27FC236}">
                <a16:creationId xmlns:a16="http://schemas.microsoft.com/office/drawing/2014/main" id="{9B86B956-4260-4C69-A0A1-4EFC1CF22458}"/>
              </a:ext>
            </a:extLst>
          </p:cNvPr>
          <p:cNvSpPr>
            <a:spLocks noGrp="1"/>
          </p:cNvSpPr>
          <p:nvPr>
            <p:ph type="pic" sz="quarter" idx="23"/>
          </p:nvPr>
        </p:nvSpPr>
        <p:spPr>
          <a:xfrm>
            <a:off x="2230936" y="896514"/>
            <a:ext cx="1387256" cy="1436319"/>
          </a:xfrm>
          <a:solidFill>
            <a:schemeClr val="bg2"/>
          </a:solidFill>
          <a:ln w="57150">
            <a:noFill/>
            <a:miter lim="800000"/>
          </a:ln>
          <a:effectLst/>
        </p:spPr>
        <p:txBody>
          <a:bodyPr>
            <a:normAutofit/>
          </a:bodyPr>
          <a:lstStyle>
            <a:lvl1pPr marL="0" indent="0">
              <a:buNone/>
              <a:defRPr sz="1200"/>
            </a:lvl1pPr>
          </a:lstStyle>
          <a:p>
            <a:r>
              <a:rPr lang="nb-NO" dirty="0"/>
              <a:t>Klikk på ikonet for å legge til et bilde</a:t>
            </a:r>
            <a:endParaRPr lang="en-GB" dirty="0"/>
          </a:p>
        </p:txBody>
      </p:sp>
      <p:sp>
        <p:nvSpPr>
          <p:cNvPr id="62" name="Plassholder for bilde 9">
            <a:extLst>
              <a:ext uri="{FF2B5EF4-FFF2-40B4-BE49-F238E27FC236}">
                <a16:creationId xmlns:a16="http://schemas.microsoft.com/office/drawing/2014/main" id="{1ECE6509-16B9-4DCF-ACE6-E03D8F183FCD}"/>
              </a:ext>
            </a:extLst>
          </p:cNvPr>
          <p:cNvSpPr>
            <a:spLocks noGrp="1"/>
          </p:cNvSpPr>
          <p:nvPr>
            <p:ph type="pic" sz="quarter" idx="24"/>
          </p:nvPr>
        </p:nvSpPr>
        <p:spPr>
          <a:xfrm>
            <a:off x="597070" y="895343"/>
            <a:ext cx="1387256" cy="1436319"/>
          </a:xfrm>
          <a:solidFill>
            <a:schemeClr val="bg2"/>
          </a:solidFill>
          <a:ln w="57150">
            <a:noFill/>
            <a:miter lim="800000"/>
          </a:ln>
          <a:effectLst/>
        </p:spPr>
        <p:txBody>
          <a:bodyPr>
            <a:normAutofit/>
          </a:bodyPr>
          <a:lstStyle>
            <a:lvl1pPr marL="0" indent="0">
              <a:buNone/>
              <a:defRPr sz="1200"/>
            </a:lvl1pPr>
          </a:lstStyle>
          <a:p>
            <a:r>
              <a:rPr lang="nb-NO" dirty="0"/>
              <a:t>Klikk på ikonet for å legge til et bilde</a:t>
            </a:r>
            <a:endParaRPr lang="en-GB" dirty="0"/>
          </a:p>
        </p:txBody>
      </p:sp>
      <p:sp>
        <p:nvSpPr>
          <p:cNvPr id="63" name="Plassholder for tekst 11">
            <a:extLst>
              <a:ext uri="{FF2B5EF4-FFF2-40B4-BE49-F238E27FC236}">
                <a16:creationId xmlns:a16="http://schemas.microsoft.com/office/drawing/2014/main" id="{85314915-C1C4-48D8-B645-04B954904CE5}"/>
              </a:ext>
            </a:extLst>
          </p:cNvPr>
          <p:cNvSpPr>
            <a:spLocks noGrp="1"/>
          </p:cNvSpPr>
          <p:nvPr>
            <p:ph type="body" sz="quarter" idx="26" hasCustomPrompt="1"/>
          </p:nvPr>
        </p:nvSpPr>
        <p:spPr>
          <a:xfrm>
            <a:off x="540014" y="2466182"/>
            <a:ext cx="1501369" cy="303140"/>
          </a:xfrm>
        </p:spPr>
        <p:txBody>
          <a:bodyPr anchor="t" anchorCtr="0">
            <a:normAutofit/>
          </a:bodyPr>
          <a:lstStyle>
            <a:lvl1pPr marL="0" indent="0">
              <a:buNone/>
              <a:defRPr sz="800">
                <a:solidFill>
                  <a:schemeClr val="bg1"/>
                </a:solidFill>
              </a:defRPr>
            </a:lvl1pPr>
          </a:lstStyle>
          <a:p>
            <a:pPr lvl="0"/>
            <a:r>
              <a:rPr lang="nb-NO" dirty="0"/>
              <a:t>Klikk for å redigere beskrivelse, kilde etc.</a:t>
            </a:r>
          </a:p>
        </p:txBody>
      </p:sp>
      <p:sp>
        <p:nvSpPr>
          <p:cNvPr id="64" name="Plassholder for tekst 11">
            <a:extLst>
              <a:ext uri="{FF2B5EF4-FFF2-40B4-BE49-F238E27FC236}">
                <a16:creationId xmlns:a16="http://schemas.microsoft.com/office/drawing/2014/main" id="{7938D1A1-27CA-424B-B6B1-A7F08C21006E}"/>
              </a:ext>
            </a:extLst>
          </p:cNvPr>
          <p:cNvSpPr>
            <a:spLocks noGrp="1"/>
          </p:cNvSpPr>
          <p:nvPr>
            <p:ph type="body" sz="quarter" idx="45" hasCustomPrompt="1"/>
          </p:nvPr>
        </p:nvSpPr>
        <p:spPr>
          <a:xfrm>
            <a:off x="2172793" y="2466182"/>
            <a:ext cx="1501369" cy="303140"/>
          </a:xfrm>
        </p:spPr>
        <p:txBody>
          <a:bodyPr anchor="t" anchorCtr="0">
            <a:normAutofit/>
          </a:bodyPr>
          <a:lstStyle>
            <a:lvl1pPr marL="0" indent="0">
              <a:buNone/>
              <a:defRPr sz="800">
                <a:solidFill>
                  <a:schemeClr val="bg1"/>
                </a:solidFill>
              </a:defRPr>
            </a:lvl1pPr>
          </a:lstStyle>
          <a:p>
            <a:pPr lvl="0"/>
            <a:r>
              <a:rPr lang="nb-NO" dirty="0"/>
              <a:t>Klikk for å redigere beskrivelse, kilde etc.</a:t>
            </a:r>
          </a:p>
        </p:txBody>
      </p:sp>
      <p:sp>
        <p:nvSpPr>
          <p:cNvPr id="65" name="Plassholder for tekst 11">
            <a:extLst>
              <a:ext uri="{FF2B5EF4-FFF2-40B4-BE49-F238E27FC236}">
                <a16:creationId xmlns:a16="http://schemas.microsoft.com/office/drawing/2014/main" id="{4F8C3D84-17DA-4004-8CF5-2D3025969E89}"/>
              </a:ext>
            </a:extLst>
          </p:cNvPr>
          <p:cNvSpPr>
            <a:spLocks noGrp="1"/>
          </p:cNvSpPr>
          <p:nvPr>
            <p:ph type="body" sz="quarter" idx="46" hasCustomPrompt="1"/>
          </p:nvPr>
        </p:nvSpPr>
        <p:spPr>
          <a:xfrm>
            <a:off x="3805572" y="2466182"/>
            <a:ext cx="1501369" cy="303140"/>
          </a:xfrm>
        </p:spPr>
        <p:txBody>
          <a:bodyPr anchor="t" anchorCtr="0">
            <a:norm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sz="800">
                <a:solidFill>
                  <a:schemeClr val="bg1"/>
                </a:solidFill>
              </a:defRPr>
            </a:lvl1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nb-NO" dirty="0"/>
              <a:t>Klikk for å redigere beskrivelse, kilde etc.</a:t>
            </a:r>
          </a:p>
          <a:p>
            <a:pPr lvl="0"/>
            <a:endParaRPr lang="nb-NO" dirty="0"/>
          </a:p>
        </p:txBody>
      </p:sp>
      <p:sp>
        <p:nvSpPr>
          <p:cNvPr id="66" name="Plassholder for tekst 11">
            <a:extLst>
              <a:ext uri="{FF2B5EF4-FFF2-40B4-BE49-F238E27FC236}">
                <a16:creationId xmlns:a16="http://schemas.microsoft.com/office/drawing/2014/main" id="{4811FB6D-2546-49C9-83A5-B7639F2F9AC2}"/>
              </a:ext>
            </a:extLst>
          </p:cNvPr>
          <p:cNvSpPr>
            <a:spLocks noGrp="1"/>
          </p:cNvSpPr>
          <p:nvPr>
            <p:ph type="body" sz="quarter" idx="47" hasCustomPrompt="1"/>
          </p:nvPr>
        </p:nvSpPr>
        <p:spPr>
          <a:xfrm>
            <a:off x="5438001" y="2466182"/>
            <a:ext cx="1501369" cy="303140"/>
          </a:xfrm>
        </p:spPr>
        <p:txBody>
          <a:bodyPr anchor="t" anchorCtr="0">
            <a:normAutofit/>
          </a:bodyPr>
          <a:lstStyle>
            <a:lvl1pPr marL="0" indent="0">
              <a:buNone/>
              <a:defRPr sz="800">
                <a:solidFill>
                  <a:schemeClr val="bg1"/>
                </a:solidFill>
              </a:defRPr>
            </a:lvl1pPr>
          </a:lstStyle>
          <a:p>
            <a:pPr lvl="0"/>
            <a:r>
              <a:rPr lang="nb-NO" dirty="0"/>
              <a:t>Klikk for å redigere beskrivelse, kilde etc.</a:t>
            </a:r>
          </a:p>
        </p:txBody>
      </p:sp>
      <p:sp>
        <p:nvSpPr>
          <p:cNvPr id="67" name="Plassholder for tekst 11">
            <a:extLst>
              <a:ext uri="{FF2B5EF4-FFF2-40B4-BE49-F238E27FC236}">
                <a16:creationId xmlns:a16="http://schemas.microsoft.com/office/drawing/2014/main" id="{77F502D1-3164-4C8A-A4D1-F548E74795C8}"/>
              </a:ext>
            </a:extLst>
          </p:cNvPr>
          <p:cNvSpPr>
            <a:spLocks noGrp="1"/>
          </p:cNvSpPr>
          <p:nvPr>
            <p:ph type="body" sz="quarter" idx="48" hasCustomPrompt="1"/>
          </p:nvPr>
        </p:nvSpPr>
        <p:spPr>
          <a:xfrm>
            <a:off x="7070431" y="2466182"/>
            <a:ext cx="1501368" cy="303140"/>
          </a:xfrm>
        </p:spPr>
        <p:txBody>
          <a:bodyPr anchor="t" anchorCtr="0">
            <a:normAutofit/>
          </a:bodyPr>
          <a:lstStyle>
            <a:lvl1pPr marL="0" indent="0">
              <a:buNone/>
              <a:defRPr sz="800">
                <a:solidFill>
                  <a:schemeClr val="bg1"/>
                </a:solidFill>
              </a:defRPr>
            </a:lvl1pPr>
          </a:lstStyle>
          <a:p>
            <a:pPr lvl="0"/>
            <a:r>
              <a:rPr lang="nb-NO" dirty="0"/>
              <a:t>Klikk for å redigere beskrivelse, kilde etc.</a:t>
            </a:r>
          </a:p>
        </p:txBody>
      </p:sp>
      <p:sp>
        <p:nvSpPr>
          <p:cNvPr id="68" name="Plassholder for tekst 11">
            <a:extLst>
              <a:ext uri="{FF2B5EF4-FFF2-40B4-BE49-F238E27FC236}">
                <a16:creationId xmlns:a16="http://schemas.microsoft.com/office/drawing/2014/main" id="{33D4A4A1-AE9C-42EE-8C13-967B788E6F65}"/>
              </a:ext>
            </a:extLst>
          </p:cNvPr>
          <p:cNvSpPr>
            <a:spLocks noGrp="1"/>
          </p:cNvSpPr>
          <p:nvPr>
            <p:ph type="body" sz="quarter" idx="54" hasCustomPrompt="1"/>
          </p:nvPr>
        </p:nvSpPr>
        <p:spPr>
          <a:xfrm>
            <a:off x="539751" y="4445290"/>
            <a:ext cx="1510872" cy="303140"/>
          </a:xfrm>
        </p:spPr>
        <p:txBody>
          <a:bodyPr anchor="t" anchorCtr="0">
            <a:normAutofit/>
          </a:bodyPr>
          <a:lstStyle>
            <a:lvl1pPr marL="0" indent="0">
              <a:buNone/>
              <a:defRPr sz="800">
                <a:solidFill>
                  <a:schemeClr val="bg1"/>
                </a:solidFill>
              </a:defRPr>
            </a:lvl1pPr>
          </a:lstStyle>
          <a:p>
            <a:pPr lvl="0"/>
            <a:r>
              <a:rPr lang="nb-NO" dirty="0"/>
              <a:t>Klikk for å redigere beskrivelse, kilde etc.</a:t>
            </a:r>
          </a:p>
        </p:txBody>
      </p:sp>
      <p:sp>
        <p:nvSpPr>
          <p:cNvPr id="69" name="Plassholder for tekst 11">
            <a:extLst>
              <a:ext uri="{FF2B5EF4-FFF2-40B4-BE49-F238E27FC236}">
                <a16:creationId xmlns:a16="http://schemas.microsoft.com/office/drawing/2014/main" id="{243FDC07-3644-4502-BCF6-826ED6AE4A15}"/>
              </a:ext>
            </a:extLst>
          </p:cNvPr>
          <p:cNvSpPr>
            <a:spLocks noGrp="1"/>
          </p:cNvSpPr>
          <p:nvPr>
            <p:ph type="body" sz="quarter" idx="55" hasCustomPrompt="1"/>
          </p:nvPr>
        </p:nvSpPr>
        <p:spPr>
          <a:xfrm>
            <a:off x="2172793" y="4445290"/>
            <a:ext cx="1508073" cy="303140"/>
          </a:xfrm>
        </p:spPr>
        <p:txBody>
          <a:bodyPr anchor="t" anchorCtr="0">
            <a:normAutofit/>
          </a:bodyPr>
          <a:lstStyle>
            <a:lvl1pPr marL="0" indent="0">
              <a:buNone/>
              <a:defRPr sz="800">
                <a:solidFill>
                  <a:schemeClr val="bg1"/>
                </a:solidFill>
              </a:defRPr>
            </a:lvl1pPr>
          </a:lstStyle>
          <a:p>
            <a:pPr lvl="0"/>
            <a:r>
              <a:rPr lang="nb-NO" dirty="0"/>
              <a:t>Klikk for å redigere beskrivelse, kilde etc.</a:t>
            </a:r>
          </a:p>
        </p:txBody>
      </p:sp>
      <p:sp>
        <p:nvSpPr>
          <p:cNvPr id="70" name="Plassholder for tekst 11">
            <a:extLst>
              <a:ext uri="{FF2B5EF4-FFF2-40B4-BE49-F238E27FC236}">
                <a16:creationId xmlns:a16="http://schemas.microsoft.com/office/drawing/2014/main" id="{7D0D08C8-DB07-44E1-8E79-5E858BF09F18}"/>
              </a:ext>
            </a:extLst>
          </p:cNvPr>
          <p:cNvSpPr>
            <a:spLocks noGrp="1"/>
          </p:cNvSpPr>
          <p:nvPr>
            <p:ph type="body" sz="quarter" idx="56" hasCustomPrompt="1"/>
          </p:nvPr>
        </p:nvSpPr>
        <p:spPr>
          <a:xfrm>
            <a:off x="3811926" y="4445290"/>
            <a:ext cx="1495016" cy="303140"/>
          </a:xfrm>
        </p:spPr>
        <p:txBody>
          <a:bodyPr anchor="t" anchorCtr="0">
            <a:normAutofit/>
          </a:bodyPr>
          <a:lstStyle>
            <a:lvl1pPr marL="0" indent="0">
              <a:buNone/>
              <a:defRPr sz="800">
                <a:solidFill>
                  <a:schemeClr val="bg1"/>
                </a:solidFill>
              </a:defRPr>
            </a:lvl1pPr>
          </a:lstStyle>
          <a:p>
            <a:pPr lvl="0"/>
            <a:r>
              <a:rPr lang="nb-NO" dirty="0"/>
              <a:t>Klikk for å redigere beskrivelse, kilde etc.</a:t>
            </a:r>
          </a:p>
        </p:txBody>
      </p:sp>
      <p:sp>
        <p:nvSpPr>
          <p:cNvPr id="71" name="Plassholder for tekst 11">
            <a:extLst>
              <a:ext uri="{FF2B5EF4-FFF2-40B4-BE49-F238E27FC236}">
                <a16:creationId xmlns:a16="http://schemas.microsoft.com/office/drawing/2014/main" id="{D66FA2B3-5147-4725-BE5D-4DB4C21A6141}"/>
              </a:ext>
            </a:extLst>
          </p:cNvPr>
          <p:cNvSpPr>
            <a:spLocks noGrp="1"/>
          </p:cNvSpPr>
          <p:nvPr>
            <p:ph type="body" sz="quarter" idx="57" hasCustomPrompt="1"/>
          </p:nvPr>
        </p:nvSpPr>
        <p:spPr>
          <a:xfrm>
            <a:off x="5438002" y="4445290"/>
            <a:ext cx="1501368" cy="303140"/>
          </a:xfrm>
        </p:spPr>
        <p:txBody>
          <a:bodyPr anchor="t" anchorCtr="0">
            <a:normAutofit/>
          </a:bodyPr>
          <a:lstStyle>
            <a:lvl1pPr marL="0" indent="0">
              <a:buNone/>
              <a:defRPr sz="800">
                <a:solidFill>
                  <a:schemeClr val="bg1"/>
                </a:solidFill>
              </a:defRPr>
            </a:lvl1pPr>
          </a:lstStyle>
          <a:p>
            <a:pPr lvl="0"/>
            <a:r>
              <a:rPr lang="nb-NO" dirty="0"/>
              <a:t>Klikk for å redigere beskrivelse, kilde etc.</a:t>
            </a:r>
          </a:p>
        </p:txBody>
      </p:sp>
      <p:sp>
        <p:nvSpPr>
          <p:cNvPr id="72" name="Plassholder for tekst 11">
            <a:extLst>
              <a:ext uri="{FF2B5EF4-FFF2-40B4-BE49-F238E27FC236}">
                <a16:creationId xmlns:a16="http://schemas.microsoft.com/office/drawing/2014/main" id="{F8C51328-FA48-4922-BE11-3C5B0B0A8A6B}"/>
              </a:ext>
            </a:extLst>
          </p:cNvPr>
          <p:cNvSpPr>
            <a:spLocks noGrp="1"/>
          </p:cNvSpPr>
          <p:nvPr>
            <p:ph type="body" sz="quarter" idx="58" hasCustomPrompt="1"/>
          </p:nvPr>
        </p:nvSpPr>
        <p:spPr>
          <a:xfrm>
            <a:off x="7070430" y="4445290"/>
            <a:ext cx="1501368" cy="303140"/>
          </a:xfrm>
        </p:spPr>
        <p:txBody>
          <a:bodyPr anchor="t" anchorCtr="0">
            <a:normAutofit/>
          </a:bodyPr>
          <a:lstStyle>
            <a:lvl1pPr marL="0" indent="0">
              <a:buNone/>
              <a:defRPr sz="800">
                <a:solidFill>
                  <a:schemeClr val="bg1"/>
                </a:solidFill>
              </a:defRPr>
            </a:lvl1pPr>
          </a:lstStyle>
          <a:p>
            <a:pPr lvl="0"/>
            <a:r>
              <a:rPr lang="nb-NO" dirty="0"/>
              <a:t>Klikk for å redigere beskrivelse, kilde etc.</a:t>
            </a:r>
          </a:p>
        </p:txBody>
      </p:sp>
      <p:sp>
        <p:nvSpPr>
          <p:cNvPr id="73" name="Rektangel 72">
            <a:extLst>
              <a:ext uri="{FF2B5EF4-FFF2-40B4-BE49-F238E27FC236}">
                <a16:creationId xmlns:a16="http://schemas.microsoft.com/office/drawing/2014/main" id="{0941FD5A-518E-4629-B322-F6FFEA62C885}"/>
              </a:ext>
            </a:extLst>
          </p:cNvPr>
          <p:cNvSpPr/>
          <p:nvPr userDrawn="1"/>
        </p:nvSpPr>
        <p:spPr>
          <a:xfrm>
            <a:off x="540014" y="2817185"/>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 name="Rektangel 73">
            <a:extLst>
              <a:ext uri="{FF2B5EF4-FFF2-40B4-BE49-F238E27FC236}">
                <a16:creationId xmlns:a16="http://schemas.microsoft.com/office/drawing/2014/main" id="{3654D1DC-7486-4044-94F4-D73E0EB55344}"/>
              </a:ext>
            </a:extLst>
          </p:cNvPr>
          <p:cNvSpPr/>
          <p:nvPr userDrawn="1"/>
        </p:nvSpPr>
        <p:spPr>
          <a:xfrm>
            <a:off x="2172793" y="2817185"/>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 name="Rektangel 74">
            <a:extLst>
              <a:ext uri="{FF2B5EF4-FFF2-40B4-BE49-F238E27FC236}">
                <a16:creationId xmlns:a16="http://schemas.microsoft.com/office/drawing/2014/main" id="{4BC125F5-2A4E-4769-A5C2-D91C11367976}"/>
              </a:ext>
            </a:extLst>
          </p:cNvPr>
          <p:cNvSpPr/>
          <p:nvPr userDrawn="1"/>
        </p:nvSpPr>
        <p:spPr>
          <a:xfrm>
            <a:off x="3805572" y="2817185"/>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6" name="Rektangel 75">
            <a:extLst>
              <a:ext uri="{FF2B5EF4-FFF2-40B4-BE49-F238E27FC236}">
                <a16:creationId xmlns:a16="http://schemas.microsoft.com/office/drawing/2014/main" id="{B61072BA-638B-42AC-84C2-91D1BB7F725E}"/>
              </a:ext>
            </a:extLst>
          </p:cNvPr>
          <p:cNvSpPr/>
          <p:nvPr userDrawn="1"/>
        </p:nvSpPr>
        <p:spPr>
          <a:xfrm>
            <a:off x="5438001" y="2817185"/>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7" name="Rektangel 76">
            <a:extLst>
              <a:ext uri="{FF2B5EF4-FFF2-40B4-BE49-F238E27FC236}">
                <a16:creationId xmlns:a16="http://schemas.microsoft.com/office/drawing/2014/main" id="{2FF42558-6CEE-4804-A76D-BD0DF0D2E23D}"/>
              </a:ext>
            </a:extLst>
          </p:cNvPr>
          <p:cNvSpPr/>
          <p:nvPr userDrawn="1"/>
        </p:nvSpPr>
        <p:spPr>
          <a:xfrm>
            <a:off x="7071131" y="2817185"/>
            <a:ext cx="1501369" cy="1539493"/>
          </a:xfrm>
          <a:prstGeom prst="rect">
            <a:avLst/>
          </a:prstGeom>
          <a:solidFill>
            <a:schemeClr val="bg1"/>
          </a:solidFill>
          <a:ln w="381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Plassholder for bilde 9">
            <a:extLst>
              <a:ext uri="{FF2B5EF4-FFF2-40B4-BE49-F238E27FC236}">
                <a16:creationId xmlns:a16="http://schemas.microsoft.com/office/drawing/2014/main" id="{612A5165-E8FB-4B4E-9E99-F1CEDC21C1B3}"/>
              </a:ext>
            </a:extLst>
          </p:cNvPr>
          <p:cNvSpPr>
            <a:spLocks noGrp="1"/>
          </p:cNvSpPr>
          <p:nvPr>
            <p:ph type="pic" sz="quarter" idx="59"/>
          </p:nvPr>
        </p:nvSpPr>
        <p:spPr>
          <a:xfrm>
            <a:off x="7128187" y="2869943"/>
            <a:ext cx="1387256" cy="1436319"/>
          </a:xfrm>
          <a:solidFill>
            <a:schemeClr val="bg2"/>
          </a:solidFill>
          <a:ln w="57150">
            <a:noFill/>
            <a:miter lim="800000"/>
          </a:ln>
          <a:effectLst/>
        </p:spPr>
        <p:txBody>
          <a:bodyPr>
            <a:normAutofit/>
          </a:bodyPr>
          <a:lstStyle>
            <a:lvl1pPr marL="0" indent="0">
              <a:buNone/>
              <a:defRPr sz="1200"/>
            </a:lvl1pPr>
          </a:lstStyle>
          <a:p>
            <a:r>
              <a:rPr lang="nb-NO" dirty="0"/>
              <a:t>Klikk på ikonet for å legge til et bilde</a:t>
            </a:r>
            <a:endParaRPr lang="en-GB" dirty="0"/>
          </a:p>
        </p:txBody>
      </p:sp>
      <p:sp>
        <p:nvSpPr>
          <p:cNvPr id="79" name="Plassholder for bilde 9">
            <a:extLst>
              <a:ext uri="{FF2B5EF4-FFF2-40B4-BE49-F238E27FC236}">
                <a16:creationId xmlns:a16="http://schemas.microsoft.com/office/drawing/2014/main" id="{0FECB027-4DA7-4674-A5C1-F369EEC814A0}"/>
              </a:ext>
            </a:extLst>
          </p:cNvPr>
          <p:cNvSpPr>
            <a:spLocks noGrp="1"/>
          </p:cNvSpPr>
          <p:nvPr>
            <p:ph type="pic" sz="quarter" idx="60"/>
          </p:nvPr>
        </p:nvSpPr>
        <p:spPr>
          <a:xfrm>
            <a:off x="5494706" y="2869943"/>
            <a:ext cx="1387256" cy="1436319"/>
          </a:xfrm>
          <a:solidFill>
            <a:schemeClr val="bg2"/>
          </a:solidFill>
          <a:ln w="57150">
            <a:noFill/>
            <a:miter lim="800000"/>
          </a:ln>
          <a:effectLst/>
        </p:spPr>
        <p:txBody>
          <a:bodyPr>
            <a:normAutofit/>
          </a:bodyPr>
          <a:lstStyle>
            <a:lvl1pPr marL="0" indent="0">
              <a:buNone/>
              <a:defRPr sz="1200"/>
            </a:lvl1pPr>
          </a:lstStyle>
          <a:p>
            <a:r>
              <a:rPr lang="nb-NO" dirty="0"/>
              <a:t>Klikk på ikonet for å legge til et bilde</a:t>
            </a:r>
            <a:endParaRPr lang="en-GB" dirty="0"/>
          </a:p>
        </p:txBody>
      </p:sp>
      <p:sp>
        <p:nvSpPr>
          <p:cNvPr id="80" name="Plassholder for bilde 9">
            <a:extLst>
              <a:ext uri="{FF2B5EF4-FFF2-40B4-BE49-F238E27FC236}">
                <a16:creationId xmlns:a16="http://schemas.microsoft.com/office/drawing/2014/main" id="{5A7EB79C-A4A6-46B6-825C-C5D6CE3BFA60}"/>
              </a:ext>
            </a:extLst>
          </p:cNvPr>
          <p:cNvSpPr>
            <a:spLocks noGrp="1"/>
          </p:cNvSpPr>
          <p:nvPr>
            <p:ph type="pic" sz="quarter" idx="61"/>
          </p:nvPr>
        </p:nvSpPr>
        <p:spPr>
          <a:xfrm>
            <a:off x="3862628" y="2869943"/>
            <a:ext cx="1387256" cy="1436319"/>
          </a:xfrm>
          <a:solidFill>
            <a:schemeClr val="bg2"/>
          </a:solidFill>
          <a:ln w="57150">
            <a:noFill/>
            <a:miter lim="800000"/>
          </a:ln>
          <a:effectLst/>
        </p:spPr>
        <p:txBody>
          <a:bodyPr>
            <a:normAutofit/>
          </a:bodyPr>
          <a:lstStyle>
            <a:lvl1pPr marL="0" indent="0">
              <a:buNone/>
              <a:defRPr sz="1200"/>
            </a:lvl1pPr>
          </a:lstStyle>
          <a:p>
            <a:r>
              <a:rPr lang="nb-NO" dirty="0"/>
              <a:t>Klikk på ikonet for å legge til et bilde</a:t>
            </a:r>
            <a:endParaRPr lang="en-GB" dirty="0"/>
          </a:p>
        </p:txBody>
      </p:sp>
      <p:sp>
        <p:nvSpPr>
          <p:cNvPr id="81" name="Plassholder for bilde 9">
            <a:extLst>
              <a:ext uri="{FF2B5EF4-FFF2-40B4-BE49-F238E27FC236}">
                <a16:creationId xmlns:a16="http://schemas.microsoft.com/office/drawing/2014/main" id="{97783FFC-91F0-4E88-937A-CDDC9512620F}"/>
              </a:ext>
            </a:extLst>
          </p:cNvPr>
          <p:cNvSpPr>
            <a:spLocks noGrp="1"/>
          </p:cNvSpPr>
          <p:nvPr>
            <p:ph type="pic" sz="quarter" idx="62"/>
          </p:nvPr>
        </p:nvSpPr>
        <p:spPr>
          <a:xfrm>
            <a:off x="2230936" y="2869943"/>
            <a:ext cx="1387256" cy="1436319"/>
          </a:xfrm>
          <a:solidFill>
            <a:schemeClr val="bg2"/>
          </a:solidFill>
          <a:ln w="57150">
            <a:noFill/>
            <a:miter lim="800000"/>
          </a:ln>
          <a:effectLst/>
        </p:spPr>
        <p:txBody>
          <a:bodyPr>
            <a:normAutofit/>
          </a:bodyPr>
          <a:lstStyle>
            <a:lvl1pPr marL="0" indent="0">
              <a:buNone/>
              <a:defRPr sz="1200"/>
            </a:lvl1pPr>
          </a:lstStyle>
          <a:p>
            <a:r>
              <a:rPr lang="nb-NO" dirty="0"/>
              <a:t>Klikk på ikonet for å legge til et bilde</a:t>
            </a:r>
            <a:endParaRPr lang="en-GB" dirty="0"/>
          </a:p>
        </p:txBody>
      </p:sp>
      <p:sp>
        <p:nvSpPr>
          <p:cNvPr id="82" name="Plassholder for bilde 9">
            <a:extLst>
              <a:ext uri="{FF2B5EF4-FFF2-40B4-BE49-F238E27FC236}">
                <a16:creationId xmlns:a16="http://schemas.microsoft.com/office/drawing/2014/main" id="{DA6A980D-4125-4851-A900-1120C2F875D1}"/>
              </a:ext>
            </a:extLst>
          </p:cNvPr>
          <p:cNvSpPr>
            <a:spLocks noGrp="1"/>
          </p:cNvSpPr>
          <p:nvPr>
            <p:ph type="pic" sz="quarter" idx="63"/>
          </p:nvPr>
        </p:nvSpPr>
        <p:spPr>
          <a:xfrm>
            <a:off x="597070" y="2868772"/>
            <a:ext cx="1387256" cy="1436319"/>
          </a:xfrm>
          <a:solidFill>
            <a:schemeClr val="bg2"/>
          </a:solidFill>
          <a:ln w="57150">
            <a:noFill/>
            <a:miter lim="800000"/>
          </a:ln>
          <a:effectLst/>
        </p:spPr>
        <p:txBody>
          <a:bodyPr>
            <a:normAutofit/>
          </a:bodyPr>
          <a:lstStyle>
            <a:lvl1pPr marL="0" indent="0">
              <a:buNone/>
              <a:defRPr sz="1200"/>
            </a:lvl1pPr>
          </a:lstStyle>
          <a:p>
            <a:r>
              <a:rPr lang="nb-NO" dirty="0"/>
              <a:t>Klikk på ikonet for å legge til et bilde</a:t>
            </a:r>
            <a:endParaRPr lang="en-GB" dirty="0"/>
          </a:p>
        </p:txBody>
      </p:sp>
      <p:sp>
        <p:nvSpPr>
          <p:cNvPr id="83" name="Plassholder for bunntekst 4">
            <a:extLst>
              <a:ext uri="{FF2B5EF4-FFF2-40B4-BE49-F238E27FC236}">
                <a16:creationId xmlns:a16="http://schemas.microsoft.com/office/drawing/2014/main" id="{205B9FFF-08EC-4FB4-8391-7678393E9086}"/>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84" name="Plassholder for lysbildenummer 5">
            <a:extLst>
              <a:ext uri="{FF2B5EF4-FFF2-40B4-BE49-F238E27FC236}">
                <a16:creationId xmlns:a16="http://schemas.microsoft.com/office/drawing/2014/main" id="{9B1DA50C-D45D-4799-8E60-F862F468799E}"/>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85" name="Plassholder for dato 3">
            <a:extLst>
              <a:ext uri="{FF2B5EF4-FFF2-40B4-BE49-F238E27FC236}">
                <a16:creationId xmlns:a16="http://schemas.microsoft.com/office/drawing/2014/main" id="{70AD4505-FE9F-4B3C-B66E-2A685BCF8A7D}"/>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17.11.2022</a:t>
            </a:fld>
            <a:endParaRPr lang="en-GB" dirty="0"/>
          </a:p>
        </p:txBody>
      </p:sp>
      <p:pic>
        <p:nvPicPr>
          <p:cNvPr id="37" name="Bilde 36">
            <a:extLst>
              <a:ext uri="{FF2B5EF4-FFF2-40B4-BE49-F238E27FC236}">
                <a16:creationId xmlns:a16="http://schemas.microsoft.com/office/drawing/2014/main" id="{60C9CAD2-DA3E-4019-9C5F-E7CAE958B367}"/>
              </a:ext>
            </a:extLst>
          </p:cNvPr>
          <p:cNvPicPr>
            <a:picLocks noChangeAspect="1"/>
          </p:cNvPicPr>
          <p:nvPr userDrawn="1"/>
        </p:nvPicPr>
        <p:blipFill>
          <a:blip r:embed="rId2"/>
          <a:stretch>
            <a:fillRect/>
          </a:stretch>
        </p:blipFill>
        <p:spPr>
          <a:xfrm>
            <a:off x="190800" y="223200"/>
            <a:ext cx="1312432" cy="338399"/>
          </a:xfrm>
          <a:prstGeom prst="rect">
            <a:avLst/>
          </a:prstGeom>
        </p:spPr>
      </p:pic>
    </p:spTree>
    <p:extLst>
      <p:ext uri="{BB962C8B-B14F-4D97-AF65-F5344CB8AC3E}">
        <p14:creationId xmlns:p14="http://schemas.microsoft.com/office/powerpoint/2010/main" val="16651570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ilm">
    <p:spTree>
      <p:nvGrpSpPr>
        <p:cNvPr id="1" name=""/>
        <p:cNvGrpSpPr/>
        <p:nvPr/>
      </p:nvGrpSpPr>
      <p:grpSpPr>
        <a:xfrm>
          <a:off x="0" y="0"/>
          <a:ext cx="0" cy="0"/>
          <a:chOff x="0" y="0"/>
          <a:chExt cx="0" cy="0"/>
        </a:xfrm>
      </p:grpSpPr>
      <p:sp>
        <p:nvSpPr>
          <p:cNvPr id="3" name="Plassholder for media 2"/>
          <p:cNvSpPr>
            <a:spLocks noGrp="1"/>
          </p:cNvSpPr>
          <p:nvPr>
            <p:ph type="media" sz="quarter" idx="13" hasCustomPrompt="1"/>
          </p:nvPr>
        </p:nvSpPr>
        <p:spPr>
          <a:xfrm>
            <a:off x="0" y="0"/>
            <a:ext cx="9144000" cy="5143500"/>
          </a:xfrm>
        </p:spPr>
        <p:txBody>
          <a:bodyPr anchor="ctr" anchorCtr="0"/>
          <a:lstStyle>
            <a:lvl1pPr marL="0" indent="0" algn="ctr">
              <a:buNone/>
              <a:defRPr/>
            </a:lvl1pPr>
          </a:lstStyle>
          <a:p>
            <a:r>
              <a:rPr lang="en-GB" dirty="0"/>
              <a:t>Klikk for å legge inn </a:t>
            </a:r>
            <a:r>
              <a:rPr lang="en-GB" dirty="0" err="1"/>
              <a:t>en</a:t>
            </a:r>
            <a:r>
              <a:rPr lang="en-GB" dirty="0"/>
              <a:t> film</a:t>
            </a:r>
          </a:p>
        </p:txBody>
      </p:sp>
      <p:sp>
        <p:nvSpPr>
          <p:cNvPr id="6" name="Plassholder for bunntekst 4">
            <a:extLst>
              <a:ext uri="{FF2B5EF4-FFF2-40B4-BE49-F238E27FC236}">
                <a16:creationId xmlns:a16="http://schemas.microsoft.com/office/drawing/2014/main" id="{AE890682-9374-47D8-BC11-938097F45B46}"/>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0" name="Plassholder for lysbildenummer 5">
            <a:extLst>
              <a:ext uri="{FF2B5EF4-FFF2-40B4-BE49-F238E27FC236}">
                <a16:creationId xmlns:a16="http://schemas.microsoft.com/office/drawing/2014/main" id="{13714E3A-0AF4-402D-BA92-0167EF62D056}"/>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1" name="Plassholder for dato 3">
            <a:extLst>
              <a:ext uri="{FF2B5EF4-FFF2-40B4-BE49-F238E27FC236}">
                <a16:creationId xmlns:a16="http://schemas.microsoft.com/office/drawing/2014/main" id="{DFB01EB5-942B-4F71-B031-E2DE5AC5154B}"/>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17.11.2022</a:t>
            </a:fld>
            <a:endParaRPr lang="en-GB"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lleggsfoil">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0432176F-78DF-46F6-A156-2D202EE6EDA2}"/>
              </a:ext>
            </a:extLst>
          </p:cNvPr>
          <p:cNvSpPr/>
          <p:nvPr userDrawn="1"/>
        </p:nvSpPr>
        <p:spPr>
          <a:xfrm flipV="1">
            <a:off x="0" y="-2"/>
            <a:ext cx="9144000" cy="1685026"/>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nb-NO"/>
          </a:p>
        </p:txBody>
      </p:sp>
      <p:sp>
        <p:nvSpPr>
          <p:cNvPr id="14" name="Plassholder for bunntekst 4">
            <a:extLst>
              <a:ext uri="{FF2B5EF4-FFF2-40B4-BE49-F238E27FC236}">
                <a16:creationId xmlns:a16="http://schemas.microsoft.com/office/drawing/2014/main" id="{A750D4C3-4D22-4204-B891-0836F22355BF}"/>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5" name="Plassholder for lysbildenummer 5">
            <a:extLst>
              <a:ext uri="{FF2B5EF4-FFF2-40B4-BE49-F238E27FC236}">
                <a16:creationId xmlns:a16="http://schemas.microsoft.com/office/drawing/2014/main" id="{329D6334-5DD0-42B9-A18D-C5B27F383B10}"/>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6" name="Plassholder for dato 3">
            <a:extLst>
              <a:ext uri="{FF2B5EF4-FFF2-40B4-BE49-F238E27FC236}">
                <a16:creationId xmlns:a16="http://schemas.microsoft.com/office/drawing/2014/main" id="{9175D653-309E-4094-A517-560A2D10E305}"/>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17.11.2022</a:t>
            </a:fld>
            <a:endParaRPr lang="en-GB" dirty="0"/>
          </a:p>
        </p:txBody>
      </p:sp>
      <p:sp>
        <p:nvSpPr>
          <p:cNvPr id="17" name="Plassholder for innhold 3">
            <a:extLst>
              <a:ext uri="{FF2B5EF4-FFF2-40B4-BE49-F238E27FC236}">
                <a16:creationId xmlns:a16="http://schemas.microsoft.com/office/drawing/2014/main" id="{CD23A8A5-99EC-42EF-B9EF-FF3F2D1332AC}"/>
              </a:ext>
            </a:extLst>
          </p:cNvPr>
          <p:cNvSpPr>
            <a:spLocks noGrp="1"/>
          </p:cNvSpPr>
          <p:nvPr>
            <p:ph sz="quarter" idx="13" hasCustomPrompt="1"/>
          </p:nvPr>
        </p:nvSpPr>
        <p:spPr>
          <a:xfrm>
            <a:off x="1116011" y="2283751"/>
            <a:ext cx="6907755" cy="1532094"/>
          </a:xfrm>
        </p:spPr>
        <p:txBody>
          <a:bodyPr anchor="b" anchorCtr="0">
            <a:normAutofit/>
          </a:bodyPr>
          <a:lstStyle>
            <a:lvl1pPr marL="0" indent="0" algn="ctr">
              <a:lnSpc>
                <a:spcPct val="100000"/>
              </a:lnSpc>
              <a:buNone/>
              <a:defRPr sz="2000" b="1">
                <a:solidFill>
                  <a:schemeClr val="bg1"/>
                </a:solidFill>
              </a:defRPr>
            </a:lvl1pPr>
          </a:lstStyle>
          <a:p>
            <a:pPr lvl="0"/>
            <a:r>
              <a:rPr lang="nb-NO" dirty="0"/>
              <a:t>Rediger for å legge til tekst</a:t>
            </a:r>
            <a:endParaRPr lang="en-GB" dirty="0"/>
          </a:p>
        </p:txBody>
      </p:sp>
      <p:sp>
        <p:nvSpPr>
          <p:cNvPr id="18" name="Plassholder for innhold 5">
            <a:extLst>
              <a:ext uri="{FF2B5EF4-FFF2-40B4-BE49-F238E27FC236}">
                <a16:creationId xmlns:a16="http://schemas.microsoft.com/office/drawing/2014/main" id="{3B9465DB-3360-48D0-B08B-857014E3CC1C}"/>
              </a:ext>
            </a:extLst>
          </p:cNvPr>
          <p:cNvSpPr>
            <a:spLocks noGrp="1"/>
          </p:cNvSpPr>
          <p:nvPr>
            <p:ph sz="quarter" idx="14" hasCustomPrompt="1"/>
          </p:nvPr>
        </p:nvSpPr>
        <p:spPr>
          <a:xfrm>
            <a:off x="1116011" y="4033560"/>
            <a:ext cx="6911977" cy="244102"/>
          </a:xfrm>
        </p:spPr>
        <p:txBody>
          <a:bodyPr>
            <a:normAutofit/>
          </a:bodyPr>
          <a:lstStyle>
            <a:lvl1pPr marL="0" indent="0" algn="ctr">
              <a:buNone/>
              <a:defRPr sz="1100">
                <a:solidFill>
                  <a:schemeClr val="accent2"/>
                </a:solidFill>
              </a:defRPr>
            </a:lvl1pPr>
          </a:lstStyle>
          <a:p>
            <a:pPr lvl="0"/>
            <a:r>
              <a:rPr lang="nb-NO" dirty="0"/>
              <a:t>Rediger for å legge tekst</a:t>
            </a:r>
            <a:endParaRPr lang="en-GB" dirty="0"/>
          </a:p>
        </p:txBody>
      </p:sp>
      <p:pic>
        <p:nvPicPr>
          <p:cNvPr id="6" name="Bilde 5">
            <a:extLst>
              <a:ext uri="{FF2B5EF4-FFF2-40B4-BE49-F238E27FC236}">
                <a16:creationId xmlns:a16="http://schemas.microsoft.com/office/drawing/2014/main" id="{924879C0-581D-4D6F-BE89-C5A22CA5059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95055" y="544830"/>
            <a:ext cx="559397" cy="737930"/>
          </a:xfrm>
          <a:prstGeom prst="rect">
            <a:avLst/>
          </a:prstGeom>
        </p:spPr>
      </p:pic>
      <p:pic>
        <p:nvPicPr>
          <p:cNvPr id="21" name="Bilde 20">
            <a:extLst>
              <a:ext uri="{FF2B5EF4-FFF2-40B4-BE49-F238E27FC236}">
                <a16:creationId xmlns:a16="http://schemas.microsoft.com/office/drawing/2014/main" id="{A171963C-6E3E-4428-AA22-977118FA9243}"/>
              </a:ext>
            </a:extLst>
          </p:cNvPr>
          <p:cNvPicPr>
            <a:picLocks noChangeAspect="1"/>
          </p:cNvPicPr>
          <p:nvPr userDrawn="1"/>
        </p:nvPicPr>
        <p:blipFill>
          <a:blip r:embed="rId3"/>
          <a:stretch>
            <a:fillRect/>
          </a:stretch>
        </p:blipFill>
        <p:spPr>
          <a:xfrm>
            <a:off x="0" y="1627934"/>
            <a:ext cx="9144000" cy="57091"/>
          </a:xfrm>
          <a:prstGeom prst="rect">
            <a:avLst/>
          </a:prstGeom>
        </p:spPr>
      </p:pic>
    </p:spTree>
    <p:extLst>
      <p:ext uri="{BB962C8B-B14F-4D97-AF65-F5344CB8AC3E}">
        <p14:creationId xmlns:p14="http://schemas.microsoft.com/office/powerpoint/2010/main" val="2519440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vslutning">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4" name="Plassholder for innhold 3"/>
          <p:cNvSpPr>
            <a:spLocks noGrp="1"/>
          </p:cNvSpPr>
          <p:nvPr>
            <p:ph sz="quarter" idx="13" hasCustomPrompt="1"/>
          </p:nvPr>
        </p:nvSpPr>
        <p:spPr>
          <a:xfrm>
            <a:off x="1371846" y="949325"/>
            <a:ext cx="6450864" cy="3377875"/>
          </a:xfrm>
        </p:spPr>
        <p:txBody>
          <a:bodyPr anchor="ctr" anchorCtr="0">
            <a:normAutofit/>
          </a:bodyPr>
          <a:lstStyle>
            <a:lvl1pPr marL="0" indent="0" algn="ctr">
              <a:lnSpc>
                <a:spcPct val="100000"/>
              </a:lnSpc>
              <a:buNone/>
              <a:defRPr sz="2400" b="1">
                <a:solidFill>
                  <a:schemeClr val="bg1"/>
                </a:solidFill>
              </a:defRPr>
            </a:lvl1pPr>
          </a:lstStyle>
          <a:p>
            <a:pPr lvl="0"/>
            <a:r>
              <a:rPr lang="nb-NO" dirty="0"/>
              <a:t>Rediger for å legge til tekst</a:t>
            </a:r>
            <a:endParaRPr lang="en-GB" dirty="0"/>
          </a:p>
        </p:txBody>
      </p:sp>
      <p:sp>
        <p:nvSpPr>
          <p:cNvPr id="13" name="Plassholder for bunntekst 4">
            <a:extLst>
              <a:ext uri="{FF2B5EF4-FFF2-40B4-BE49-F238E27FC236}">
                <a16:creationId xmlns:a16="http://schemas.microsoft.com/office/drawing/2014/main" id="{42677EDD-5222-423C-A5E4-B9D7117745A4}"/>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4" name="Plassholder for lysbildenummer 5">
            <a:extLst>
              <a:ext uri="{FF2B5EF4-FFF2-40B4-BE49-F238E27FC236}">
                <a16:creationId xmlns:a16="http://schemas.microsoft.com/office/drawing/2014/main" id="{996B0D28-FEBF-4C2A-9CB9-334C67655BD1}"/>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5" name="Plassholder for dato 3">
            <a:extLst>
              <a:ext uri="{FF2B5EF4-FFF2-40B4-BE49-F238E27FC236}">
                <a16:creationId xmlns:a16="http://schemas.microsoft.com/office/drawing/2014/main" id="{AF502350-D9B3-43B9-90B1-537F0F6E3099}"/>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17.11.2022</a:t>
            </a:fld>
            <a:endParaRPr lang="en-GB" dirty="0"/>
          </a:p>
        </p:txBody>
      </p:sp>
      <p:pic>
        <p:nvPicPr>
          <p:cNvPr id="7" name="Bilde 6">
            <a:extLst>
              <a:ext uri="{FF2B5EF4-FFF2-40B4-BE49-F238E27FC236}">
                <a16:creationId xmlns:a16="http://schemas.microsoft.com/office/drawing/2014/main" id="{C1A4BD5B-6D73-4961-BCFD-C10702B47325}"/>
              </a:ext>
            </a:extLst>
          </p:cNvPr>
          <p:cNvPicPr>
            <a:picLocks noChangeAspect="1"/>
          </p:cNvPicPr>
          <p:nvPr userDrawn="1"/>
        </p:nvPicPr>
        <p:blipFill>
          <a:blip r:embed="rId2"/>
          <a:stretch>
            <a:fillRect/>
          </a:stretch>
        </p:blipFill>
        <p:spPr>
          <a:xfrm>
            <a:off x="0" y="0"/>
            <a:ext cx="9144000" cy="57091"/>
          </a:xfrm>
          <a:prstGeom prst="rect">
            <a:avLst/>
          </a:prstGeom>
        </p:spPr>
      </p:pic>
      <p:pic>
        <p:nvPicPr>
          <p:cNvPr id="8" name="Bilde 7">
            <a:extLst>
              <a:ext uri="{FF2B5EF4-FFF2-40B4-BE49-F238E27FC236}">
                <a16:creationId xmlns:a16="http://schemas.microsoft.com/office/drawing/2014/main" id="{A8F2E138-C09F-4A53-8EA1-F132D4BF5E2B}"/>
              </a:ext>
            </a:extLst>
          </p:cNvPr>
          <p:cNvPicPr>
            <a:picLocks noChangeAspect="1"/>
          </p:cNvPicPr>
          <p:nvPr userDrawn="1"/>
        </p:nvPicPr>
        <p:blipFill>
          <a:blip r:embed="rId3"/>
          <a:stretch>
            <a:fillRect/>
          </a:stretch>
        </p:blipFill>
        <p:spPr>
          <a:xfrm>
            <a:off x="190800" y="223200"/>
            <a:ext cx="1312432" cy="338399"/>
          </a:xfrm>
          <a:prstGeom prst="rect">
            <a:avLst/>
          </a:prstGeom>
        </p:spPr>
      </p:pic>
    </p:spTree>
    <p:extLst>
      <p:ext uri="{BB962C8B-B14F-4D97-AF65-F5344CB8AC3E}">
        <p14:creationId xmlns:p14="http://schemas.microsoft.com/office/powerpoint/2010/main" val="38709232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ause / alternativ avslutning">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3708002" y="1778482"/>
            <a:ext cx="4896247" cy="395793"/>
          </a:xfrm>
        </p:spPr>
        <p:txBody>
          <a:bodyPr>
            <a:normAutofit/>
          </a:bodyPr>
          <a:lstStyle>
            <a:lvl1pPr>
              <a:defRPr sz="2000">
                <a:solidFill>
                  <a:schemeClr val="bg1"/>
                </a:solidFill>
              </a:defRPr>
            </a:lvl1pPr>
          </a:lstStyle>
          <a:p>
            <a:r>
              <a:rPr lang="nb-NO"/>
              <a:t>Klikk for å redigere tittelstil</a:t>
            </a:r>
            <a:endParaRPr lang="en-GB" dirty="0"/>
          </a:p>
        </p:txBody>
      </p:sp>
      <p:sp>
        <p:nvSpPr>
          <p:cNvPr id="3" name="Plassholder for innhold 2"/>
          <p:cNvSpPr>
            <a:spLocks noGrp="1"/>
          </p:cNvSpPr>
          <p:nvPr>
            <p:ph idx="1" hasCustomPrompt="1"/>
          </p:nvPr>
        </p:nvSpPr>
        <p:spPr>
          <a:xfrm>
            <a:off x="3708003" y="2283751"/>
            <a:ext cx="4896247" cy="1914624"/>
          </a:xfrm>
        </p:spPr>
        <p:txBody>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ltLang="nb-NO" dirty="0"/>
              <a:t>Denne siden kan du bruke som pauseside med viktig beskjeder om hvor lenge pausen varer, når du starter opp igjen osv. Du kan også informere om trådløst nett. Evt. bruker du denne siden som en avsluttende side med takk for oppmerksomheten, kontaktinformasjon. E-post osv.</a:t>
            </a:r>
          </a:p>
        </p:txBody>
      </p:sp>
      <p:cxnSp>
        <p:nvCxnSpPr>
          <p:cNvPr id="8" name="Straight Connector 8">
            <a:extLst>
              <a:ext uri="{FF2B5EF4-FFF2-40B4-BE49-F238E27FC236}">
                <a16:creationId xmlns:a16="http://schemas.microsoft.com/office/drawing/2014/main" id="{B0F6F580-CC88-479D-B319-8097CC735799}"/>
              </a:ext>
            </a:extLst>
          </p:cNvPr>
          <p:cNvCxnSpPr>
            <a:cxnSpLocks/>
          </p:cNvCxnSpPr>
          <p:nvPr userDrawn="1"/>
        </p:nvCxnSpPr>
        <p:spPr>
          <a:xfrm>
            <a:off x="3132005" y="1369773"/>
            <a:ext cx="0" cy="2929402"/>
          </a:xfrm>
          <a:prstGeom prst="line">
            <a:avLst/>
          </a:prstGeom>
          <a:ln w="6350">
            <a:solidFill>
              <a:srgbClr val="FFE400"/>
            </a:solidFill>
          </a:ln>
          <a:effectLst/>
        </p:spPr>
        <p:style>
          <a:lnRef idx="2">
            <a:schemeClr val="accent1"/>
          </a:lnRef>
          <a:fillRef idx="0">
            <a:schemeClr val="accent1"/>
          </a:fillRef>
          <a:effectRef idx="1">
            <a:schemeClr val="accent1"/>
          </a:effectRef>
          <a:fontRef idx="minor">
            <a:schemeClr val="tx1"/>
          </a:fontRef>
        </p:style>
      </p:cxnSp>
      <p:sp>
        <p:nvSpPr>
          <p:cNvPr id="14" name="Plassholder for bunntekst 4">
            <a:extLst>
              <a:ext uri="{FF2B5EF4-FFF2-40B4-BE49-F238E27FC236}">
                <a16:creationId xmlns:a16="http://schemas.microsoft.com/office/drawing/2014/main" id="{98B78981-75A6-4C6F-A4FA-88A751697149}"/>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5" name="Plassholder for lysbildenummer 5">
            <a:extLst>
              <a:ext uri="{FF2B5EF4-FFF2-40B4-BE49-F238E27FC236}">
                <a16:creationId xmlns:a16="http://schemas.microsoft.com/office/drawing/2014/main" id="{ADDC8A70-C22D-400D-BEDF-75722DA64DA9}"/>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6" name="Plassholder for dato 3">
            <a:extLst>
              <a:ext uri="{FF2B5EF4-FFF2-40B4-BE49-F238E27FC236}">
                <a16:creationId xmlns:a16="http://schemas.microsoft.com/office/drawing/2014/main" id="{CE6989DC-6A17-40A8-9632-FE39F461854E}"/>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fld id="{71CF5760-0137-4D42-83E3-B092B0912E30}" type="datetime1">
              <a:rPr lang="nb-NO" smtClean="0"/>
              <a:pPr/>
              <a:t>17.11.2022</a:t>
            </a:fld>
            <a:endParaRPr lang="en-GB" dirty="0"/>
          </a:p>
        </p:txBody>
      </p:sp>
      <p:pic>
        <p:nvPicPr>
          <p:cNvPr id="10" name="Bilde 9">
            <a:extLst>
              <a:ext uri="{FF2B5EF4-FFF2-40B4-BE49-F238E27FC236}">
                <a16:creationId xmlns:a16="http://schemas.microsoft.com/office/drawing/2014/main" id="{DCB03936-E616-4DFF-9EAB-A18CD923EBC8}"/>
              </a:ext>
            </a:extLst>
          </p:cNvPr>
          <p:cNvPicPr>
            <a:picLocks noChangeAspect="1"/>
          </p:cNvPicPr>
          <p:nvPr userDrawn="1"/>
        </p:nvPicPr>
        <p:blipFill>
          <a:blip r:embed="rId2"/>
          <a:stretch>
            <a:fillRect/>
          </a:stretch>
        </p:blipFill>
        <p:spPr>
          <a:xfrm>
            <a:off x="0" y="0"/>
            <a:ext cx="9144000" cy="57091"/>
          </a:xfrm>
          <a:prstGeom prst="rect">
            <a:avLst/>
          </a:prstGeom>
        </p:spPr>
      </p:pic>
      <p:pic>
        <p:nvPicPr>
          <p:cNvPr id="13" name="Bilde 12">
            <a:extLst>
              <a:ext uri="{FF2B5EF4-FFF2-40B4-BE49-F238E27FC236}">
                <a16:creationId xmlns:a16="http://schemas.microsoft.com/office/drawing/2014/main" id="{86377687-7466-46A3-B4F7-A854C0CA4C8B}"/>
              </a:ext>
            </a:extLst>
          </p:cNvPr>
          <p:cNvPicPr>
            <a:picLocks noChangeAspect="1"/>
          </p:cNvPicPr>
          <p:nvPr userDrawn="1"/>
        </p:nvPicPr>
        <p:blipFill>
          <a:blip r:embed="rId3"/>
          <a:stretch>
            <a:fillRect/>
          </a:stretch>
        </p:blipFill>
        <p:spPr>
          <a:xfrm>
            <a:off x="847015" y="2422223"/>
            <a:ext cx="1925447" cy="496460"/>
          </a:xfrm>
          <a:prstGeom prst="rect">
            <a:avLst/>
          </a:prstGeom>
        </p:spPr>
      </p:pic>
    </p:spTree>
    <p:extLst>
      <p:ext uri="{BB962C8B-B14F-4D97-AF65-F5344CB8AC3E}">
        <p14:creationId xmlns:p14="http://schemas.microsoft.com/office/powerpoint/2010/main" val="39616983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3" name="Google Shape;13;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extLst>
      <p:ext uri="{BB962C8B-B14F-4D97-AF65-F5344CB8AC3E}">
        <p14:creationId xmlns:p14="http://schemas.microsoft.com/office/powerpoint/2010/main" val="2721366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 name="Google Shape;1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extLst>
      <p:ext uri="{BB962C8B-B14F-4D97-AF65-F5344CB8AC3E}">
        <p14:creationId xmlns:p14="http://schemas.microsoft.com/office/powerpoint/2010/main" val="198825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Forside – hundetjeneste">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418CB5C8-56AE-4476-BC7A-4F283612783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559" r="-1"/>
          <a:stretch/>
        </p:blipFill>
        <p:spPr>
          <a:xfrm>
            <a:off x="1" y="842963"/>
            <a:ext cx="9141356" cy="3889372"/>
          </a:xfrm>
          <a:prstGeom prst="rect">
            <a:avLst/>
          </a:prstGeom>
        </p:spPr>
      </p:pic>
      <p:sp>
        <p:nvSpPr>
          <p:cNvPr id="17" name="Rektangel 16">
            <a:extLst>
              <a:ext uri="{FF2B5EF4-FFF2-40B4-BE49-F238E27FC236}">
                <a16:creationId xmlns:a16="http://schemas.microsoft.com/office/drawing/2014/main" id="{0544ADF6-CA99-4646-954C-DFCF31030BC1}"/>
              </a:ext>
            </a:extLst>
          </p:cNvPr>
          <p:cNvSpPr/>
          <p:nvPr userDrawn="1"/>
        </p:nvSpPr>
        <p:spPr>
          <a:xfrm rot="10800000">
            <a:off x="1" y="842958"/>
            <a:ext cx="9144000" cy="3889380"/>
          </a:xfrm>
          <a:prstGeom prst="rect">
            <a:avLst/>
          </a:prstGeom>
          <a:gradFill flip="none" rotWithShape="1">
            <a:gsLst>
              <a:gs pos="0">
                <a:schemeClr val="tx1">
                  <a:alpha val="7000"/>
                  <a:lumMod val="0"/>
                </a:schemeClr>
              </a:gs>
              <a:gs pos="34000">
                <a:schemeClr val="tx1">
                  <a:lumMod val="0"/>
                  <a:alpha val="0"/>
                </a:schemeClr>
              </a:gs>
              <a:gs pos="59000">
                <a:schemeClr val="tx1">
                  <a:alpha val="88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8" name="Rektangel 17">
            <a:extLst>
              <a:ext uri="{FF2B5EF4-FFF2-40B4-BE49-F238E27FC236}">
                <a16:creationId xmlns:a16="http://schemas.microsoft.com/office/drawing/2014/main" id="{42D0AFB2-E3E0-4F3F-9E0A-DE928C3F6B97}"/>
              </a:ext>
            </a:extLst>
          </p:cNvPr>
          <p:cNvSpPr/>
          <p:nvPr userDrawn="1"/>
        </p:nvSpPr>
        <p:spPr>
          <a:xfrm rot="10800000">
            <a:off x="1" y="842955"/>
            <a:ext cx="9144000" cy="3889380"/>
          </a:xfrm>
          <a:prstGeom prst="rect">
            <a:avLst/>
          </a:prstGeom>
          <a:gradFill flip="none" rotWithShape="1">
            <a:gsLst>
              <a:gs pos="0">
                <a:schemeClr val="tx1">
                  <a:alpha val="7000"/>
                  <a:lumMod val="0"/>
                </a:schemeClr>
              </a:gs>
              <a:gs pos="34000">
                <a:schemeClr val="tx1">
                  <a:lumMod val="0"/>
                  <a:alpha val="0"/>
                </a:schemeClr>
              </a:gs>
              <a:gs pos="59000">
                <a:schemeClr val="tx1">
                  <a:alpha val="88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15" name="Bilde 14">
            <a:extLst>
              <a:ext uri="{FF2B5EF4-FFF2-40B4-BE49-F238E27FC236}">
                <a16:creationId xmlns:a16="http://schemas.microsoft.com/office/drawing/2014/main" id="{AA80F646-8BB1-4F03-8D8D-31703E9C03A3}"/>
              </a:ext>
            </a:extLst>
          </p:cNvPr>
          <p:cNvPicPr>
            <a:picLocks noChangeAspect="1"/>
          </p:cNvPicPr>
          <p:nvPr userDrawn="1"/>
        </p:nvPicPr>
        <p:blipFill>
          <a:blip r:embed="rId3"/>
          <a:stretch>
            <a:fillRect/>
          </a:stretch>
        </p:blipFill>
        <p:spPr>
          <a:xfrm>
            <a:off x="0" y="842963"/>
            <a:ext cx="9144000" cy="57091"/>
          </a:xfrm>
          <a:prstGeom prst="rect">
            <a:avLst/>
          </a:prstGeom>
        </p:spPr>
      </p:pic>
      <p:sp>
        <p:nvSpPr>
          <p:cNvPr id="23" name="Plassholder for bunntekst 4">
            <a:extLst>
              <a:ext uri="{FF2B5EF4-FFF2-40B4-BE49-F238E27FC236}">
                <a16:creationId xmlns:a16="http://schemas.microsoft.com/office/drawing/2014/main" id="{460D9DD0-47D6-4BC1-9602-6CEE3EF5184F}"/>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24" name="Plassholder for lysbildenummer 5">
            <a:extLst>
              <a:ext uri="{FF2B5EF4-FFF2-40B4-BE49-F238E27FC236}">
                <a16:creationId xmlns:a16="http://schemas.microsoft.com/office/drawing/2014/main" id="{0AB3B823-8003-411B-B448-E72DC75BCA41}"/>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5" name="Plassholder for dato 3">
            <a:extLst>
              <a:ext uri="{FF2B5EF4-FFF2-40B4-BE49-F238E27FC236}">
                <a16:creationId xmlns:a16="http://schemas.microsoft.com/office/drawing/2014/main" id="{0E44960D-8171-436A-BDCB-E46249E2D752}"/>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17.11.2022</a:t>
            </a:fld>
            <a:endParaRPr lang="en-GB" dirty="0"/>
          </a:p>
        </p:txBody>
      </p:sp>
      <p:sp>
        <p:nvSpPr>
          <p:cNvPr id="26" name="Tittel 1">
            <a:extLst>
              <a:ext uri="{FF2B5EF4-FFF2-40B4-BE49-F238E27FC236}">
                <a16:creationId xmlns:a16="http://schemas.microsoft.com/office/drawing/2014/main" id="{822F913D-4ACB-48F4-931F-161D2E3E338C}"/>
              </a:ext>
            </a:extLst>
          </p:cNvPr>
          <p:cNvSpPr>
            <a:spLocks noGrp="1"/>
          </p:cNvSpPr>
          <p:nvPr>
            <p:ph type="ctrTitle" hasCustomPrompt="1"/>
          </p:nvPr>
        </p:nvSpPr>
        <p:spPr>
          <a:xfrm>
            <a:off x="3708002" y="1419225"/>
            <a:ext cx="4896247" cy="911656"/>
          </a:xfrm>
        </p:spPr>
        <p:txBody>
          <a:bodyPr anchor="b">
            <a:normAutofit/>
          </a:bodyPr>
          <a:lstStyle>
            <a:lvl1pPr algn="r">
              <a:defRPr sz="3000">
                <a:solidFill>
                  <a:schemeClr val="bg1"/>
                </a:solidFill>
              </a:defRPr>
            </a:lvl1pPr>
          </a:lstStyle>
          <a:p>
            <a:r>
              <a:rPr lang="nb-NO" dirty="0"/>
              <a:t>Klikk for å </a:t>
            </a:r>
            <a:br>
              <a:rPr lang="nb-NO" dirty="0"/>
            </a:br>
            <a:r>
              <a:rPr lang="nb-NO" dirty="0"/>
              <a:t>redigere tittel</a:t>
            </a:r>
            <a:endParaRPr lang="en-GB" dirty="0"/>
          </a:p>
        </p:txBody>
      </p:sp>
      <p:sp>
        <p:nvSpPr>
          <p:cNvPr id="27" name="Undertittel 2">
            <a:extLst>
              <a:ext uri="{FF2B5EF4-FFF2-40B4-BE49-F238E27FC236}">
                <a16:creationId xmlns:a16="http://schemas.microsoft.com/office/drawing/2014/main" id="{35C8921B-0855-41F1-934D-7632DE3A5892}"/>
              </a:ext>
            </a:extLst>
          </p:cNvPr>
          <p:cNvSpPr>
            <a:spLocks noGrp="1"/>
          </p:cNvSpPr>
          <p:nvPr>
            <p:ph type="subTitle" idx="1"/>
          </p:nvPr>
        </p:nvSpPr>
        <p:spPr>
          <a:xfrm>
            <a:off x="3708002" y="2490382"/>
            <a:ext cx="4895983" cy="1810155"/>
          </a:xfrm>
        </p:spPr>
        <p:txBody>
          <a:bodyPr>
            <a:normAutofit/>
          </a:bodyPr>
          <a:lstStyle>
            <a:lvl1pPr marL="0" indent="0" algn="r">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dirty="0"/>
          </a:p>
        </p:txBody>
      </p:sp>
      <p:sp>
        <p:nvSpPr>
          <p:cNvPr id="13" name="Rektangel 12">
            <a:extLst>
              <a:ext uri="{FF2B5EF4-FFF2-40B4-BE49-F238E27FC236}">
                <a16:creationId xmlns:a16="http://schemas.microsoft.com/office/drawing/2014/main" id="{BE7A2FC1-08EC-4D13-886C-B73BF5F47A8B}"/>
              </a:ext>
            </a:extLst>
          </p:cNvPr>
          <p:cNvSpPr/>
          <p:nvPr userDrawn="1"/>
        </p:nvSpPr>
        <p:spPr>
          <a:xfrm>
            <a:off x="5723996" y="631760"/>
            <a:ext cx="2880254" cy="211203"/>
          </a:xfrm>
          <a:prstGeom prst="rect">
            <a:avLst/>
          </a:prstGeom>
        </p:spPr>
        <p:txBody>
          <a:bodyPr wrap="square" rIns="0" bIns="72000">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nb-NO" sz="600" b="1" kern="1200" dirty="0">
                <a:solidFill>
                  <a:schemeClr val="tx1"/>
                </a:solidFill>
                <a:latin typeface="+mj-lt"/>
                <a:ea typeface="Times New Roman" panose="02020603050405020304" pitchFamily="18" charset="0"/>
                <a:cs typeface="Arial" charset="0"/>
              </a:rPr>
              <a:t>NORWEGIAN POLICE SHARED SERVICES</a:t>
            </a:r>
          </a:p>
        </p:txBody>
      </p:sp>
    </p:spTree>
    <p:extLst>
      <p:ext uri="{BB962C8B-B14F-4D97-AF65-F5344CB8AC3E}">
        <p14:creationId xmlns:p14="http://schemas.microsoft.com/office/powerpoint/2010/main" val="31084610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1" name="Google Shape;21;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extLst>
      <p:ext uri="{BB962C8B-B14F-4D97-AF65-F5344CB8AC3E}">
        <p14:creationId xmlns:p14="http://schemas.microsoft.com/office/powerpoint/2010/main" val="18081497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extLst>
      <p:ext uri="{BB962C8B-B14F-4D97-AF65-F5344CB8AC3E}">
        <p14:creationId xmlns:p14="http://schemas.microsoft.com/office/powerpoint/2010/main" val="1701738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extLst>
      <p:ext uri="{BB962C8B-B14F-4D97-AF65-F5344CB8AC3E}">
        <p14:creationId xmlns:p14="http://schemas.microsoft.com/office/powerpoint/2010/main" val="16729720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2" name="Google Shape;32;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3" name="Google Shape;33;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extLst>
      <p:ext uri="{BB962C8B-B14F-4D97-AF65-F5344CB8AC3E}">
        <p14:creationId xmlns:p14="http://schemas.microsoft.com/office/powerpoint/2010/main" val="12398447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6" name="Google Shape;36;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extLst>
      <p:ext uri="{BB962C8B-B14F-4D97-AF65-F5344CB8AC3E}">
        <p14:creationId xmlns:p14="http://schemas.microsoft.com/office/powerpoint/2010/main" val="7241900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
        <p:cNvGrpSpPr/>
        <p:nvPr/>
      </p:nvGrpSpPr>
      <p:grpSpPr>
        <a:xfrm>
          <a:off x="0" y="0"/>
          <a:ext cx="0" cy="0"/>
          <a:chOff x="0" y="0"/>
          <a:chExt cx="0" cy="0"/>
        </a:xfrm>
      </p:grpSpPr>
      <p:sp>
        <p:nvSpPr>
          <p:cNvPr id="38" name="Google Shape;38;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0" name="Google Shape;40;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1" name="Google Shape;41;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extLst>
      <p:ext uri="{BB962C8B-B14F-4D97-AF65-F5344CB8AC3E}">
        <p14:creationId xmlns:p14="http://schemas.microsoft.com/office/powerpoint/2010/main" val="39132283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extLst>
      <p:ext uri="{BB962C8B-B14F-4D97-AF65-F5344CB8AC3E}">
        <p14:creationId xmlns:p14="http://schemas.microsoft.com/office/powerpoint/2010/main" val="20280506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8" name="Google Shape;48;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extLst>
      <p:ext uri="{BB962C8B-B14F-4D97-AF65-F5344CB8AC3E}">
        <p14:creationId xmlns:p14="http://schemas.microsoft.com/office/powerpoint/2010/main" val="3859446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extLst>
      <p:ext uri="{BB962C8B-B14F-4D97-AF65-F5344CB8AC3E}">
        <p14:creationId xmlns:p14="http://schemas.microsoft.com/office/powerpoint/2010/main" val="29268024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903CAACC-DAFA-4035-8172-71391AC2F9F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843757"/>
            <a:ext cx="9143999" cy="3888582"/>
          </a:xfrm>
          <a:prstGeom prst="rect">
            <a:avLst/>
          </a:prstGeom>
        </p:spPr>
      </p:pic>
      <p:pic>
        <p:nvPicPr>
          <p:cNvPr id="11" name="Bilde 10"/>
          <p:cNvPicPr>
            <a:picLocks noChangeAspect="1"/>
          </p:cNvPicPr>
          <p:nvPr userDrawn="1"/>
        </p:nvPicPr>
        <p:blipFill>
          <a:blip r:embed="rId3"/>
          <a:stretch>
            <a:fillRect/>
          </a:stretch>
        </p:blipFill>
        <p:spPr>
          <a:xfrm>
            <a:off x="0" y="843756"/>
            <a:ext cx="9144000" cy="57091"/>
          </a:xfrm>
          <a:prstGeom prst="rect">
            <a:avLst/>
          </a:prstGeom>
        </p:spPr>
      </p:pic>
      <p:sp>
        <p:nvSpPr>
          <p:cNvPr id="2" name="Tittel 1"/>
          <p:cNvSpPr>
            <a:spLocks noGrp="1"/>
          </p:cNvSpPr>
          <p:nvPr>
            <p:ph type="ctrTitle" hasCustomPrompt="1"/>
          </p:nvPr>
        </p:nvSpPr>
        <p:spPr>
          <a:xfrm>
            <a:off x="3708003" y="1419225"/>
            <a:ext cx="4896247" cy="911656"/>
          </a:xfrm>
        </p:spPr>
        <p:txBody>
          <a:bodyPr anchor="b">
            <a:normAutofit/>
          </a:bodyPr>
          <a:lstStyle>
            <a:lvl1pPr algn="r">
              <a:defRPr sz="3000">
                <a:solidFill>
                  <a:schemeClr val="bg1"/>
                </a:solidFill>
              </a:defRPr>
            </a:lvl1pPr>
          </a:lstStyle>
          <a:p>
            <a:r>
              <a:rPr lang="nb-NO" dirty="0"/>
              <a:t>Klikk for å </a:t>
            </a:r>
            <a:br>
              <a:rPr lang="nb-NO" dirty="0"/>
            </a:br>
            <a:r>
              <a:rPr lang="nb-NO" dirty="0"/>
              <a:t>redigere tittel</a:t>
            </a:r>
            <a:endParaRPr lang="en-GB" dirty="0"/>
          </a:p>
        </p:txBody>
      </p:sp>
      <p:sp>
        <p:nvSpPr>
          <p:cNvPr id="3" name="Undertittel 2"/>
          <p:cNvSpPr>
            <a:spLocks noGrp="1"/>
          </p:cNvSpPr>
          <p:nvPr>
            <p:ph type="subTitle" idx="1"/>
          </p:nvPr>
        </p:nvSpPr>
        <p:spPr>
          <a:xfrm>
            <a:off x="3708267" y="2490382"/>
            <a:ext cx="4895983" cy="1810155"/>
          </a:xfrm>
        </p:spPr>
        <p:txBody>
          <a:bodyPr>
            <a:normAutofit/>
          </a:bodyPr>
          <a:lstStyle>
            <a:lvl1pPr marL="0" indent="0" algn="r">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dirty="0"/>
          </a:p>
        </p:txBody>
      </p:sp>
      <p:sp>
        <p:nvSpPr>
          <p:cNvPr id="17" name="Plassholder for bunntekst 4">
            <a:extLst>
              <a:ext uri="{FF2B5EF4-FFF2-40B4-BE49-F238E27FC236}">
                <a16:creationId xmlns:a16="http://schemas.microsoft.com/office/drawing/2014/main" id="{1D81B174-F05B-4C7D-B2FD-44D5AE060EF5}"/>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8" name="Plassholder for lysbildenummer 5">
            <a:extLst>
              <a:ext uri="{FF2B5EF4-FFF2-40B4-BE49-F238E27FC236}">
                <a16:creationId xmlns:a16="http://schemas.microsoft.com/office/drawing/2014/main" id="{60797C2A-32B1-4051-868B-7D54725DEFEB}"/>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9" name="Plassholder for dato 3">
            <a:extLst>
              <a:ext uri="{FF2B5EF4-FFF2-40B4-BE49-F238E27FC236}">
                <a16:creationId xmlns:a16="http://schemas.microsoft.com/office/drawing/2014/main" id="{78FF7EF4-2E97-465F-9D94-9A5E8604BA3E}"/>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endParaRPr lang="en-GB" dirty="0"/>
          </a:p>
        </p:txBody>
      </p:sp>
      <p:sp>
        <p:nvSpPr>
          <p:cNvPr id="10" name="Text Box 9">
            <a:extLst>
              <a:ext uri="{FF2B5EF4-FFF2-40B4-BE49-F238E27FC236}">
                <a16:creationId xmlns:a16="http://schemas.microsoft.com/office/drawing/2014/main" id="{6F3438FC-2517-4C92-9EE1-CE0D0A23CA4F}"/>
              </a:ext>
            </a:extLst>
          </p:cNvPr>
          <p:cNvSpPr txBox="1">
            <a:spLocks noChangeArrowheads="1"/>
          </p:cNvSpPr>
          <p:nvPr userDrawn="1"/>
        </p:nvSpPr>
        <p:spPr bwMode="auto">
          <a:xfrm>
            <a:off x="4657494" y="552174"/>
            <a:ext cx="3946756" cy="293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08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spcBef>
                <a:spcPct val="50000"/>
              </a:spcBef>
            </a:pPr>
            <a:r>
              <a:rPr lang="nb-NO" altLang="nb-NO" sz="600" b="1" dirty="0">
                <a:latin typeface="+mj-lt"/>
              </a:rPr>
              <a:t>OSLO POLITIDISTRIKT</a:t>
            </a:r>
          </a:p>
          <a:p>
            <a:pPr algn="r">
              <a:spcBef>
                <a:spcPts val="0"/>
              </a:spcBef>
            </a:pPr>
            <a:r>
              <a:rPr lang="nb-NO" altLang="nb-NO" sz="600" b="1" kern="1200" dirty="0">
                <a:solidFill>
                  <a:schemeClr val="tx1"/>
                </a:solidFill>
                <a:latin typeface="+mj-lt"/>
                <a:ea typeface="Arial" charset="0"/>
                <a:cs typeface="Arial" charset="0"/>
              </a:rPr>
              <a:t>OSLO POLICE DISTRICT </a:t>
            </a:r>
            <a:endParaRPr lang="nb-NO" altLang="nb-NO" sz="600" b="1" dirty="0">
              <a:latin typeface="+mj-lt"/>
            </a:endParaRPr>
          </a:p>
        </p:txBody>
      </p:sp>
    </p:spTree>
    <p:extLst>
      <p:ext uri="{BB962C8B-B14F-4D97-AF65-F5344CB8AC3E}">
        <p14:creationId xmlns:p14="http://schemas.microsoft.com/office/powerpoint/2010/main" val="3288776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rside – Trafikk MC">
    <p:spTree>
      <p:nvGrpSpPr>
        <p:cNvPr id="1" name=""/>
        <p:cNvGrpSpPr/>
        <p:nvPr/>
      </p:nvGrpSpPr>
      <p:grpSpPr>
        <a:xfrm>
          <a:off x="0" y="0"/>
          <a:ext cx="0" cy="0"/>
          <a:chOff x="0" y="0"/>
          <a:chExt cx="0" cy="0"/>
        </a:xfrm>
      </p:grpSpPr>
      <p:pic>
        <p:nvPicPr>
          <p:cNvPr id="8" name="Bild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842963"/>
            <a:ext cx="9144000" cy="3889375"/>
          </a:xfrm>
          <a:prstGeom prst="rect">
            <a:avLst/>
          </a:prstGeom>
        </p:spPr>
      </p:pic>
      <p:sp>
        <p:nvSpPr>
          <p:cNvPr id="2" name="Rektangel 1">
            <a:extLst>
              <a:ext uri="{FF2B5EF4-FFF2-40B4-BE49-F238E27FC236}">
                <a16:creationId xmlns:a16="http://schemas.microsoft.com/office/drawing/2014/main" id="{8C7E7839-3DCF-468D-9CDD-E7C1A5DA9755}"/>
              </a:ext>
            </a:extLst>
          </p:cNvPr>
          <p:cNvSpPr/>
          <p:nvPr userDrawn="1"/>
        </p:nvSpPr>
        <p:spPr>
          <a:xfrm>
            <a:off x="0" y="900054"/>
            <a:ext cx="9144000" cy="3832284"/>
          </a:xfrm>
          <a:prstGeom prst="rect">
            <a:avLst/>
          </a:prstGeom>
          <a:gradFill flip="none" rotWithShape="1">
            <a:gsLst>
              <a:gs pos="0">
                <a:schemeClr val="tx1">
                  <a:alpha val="0"/>
                  <a:lumMod val="0"/>
                </a:schemeClr>
              </a:gs>
              <a:gs pos="23000">
                <a:schemeClr val="tx1">
                  <a:lumMod val="0"/>
                  <a:alpha val="0"/>
                </a:schemeClr>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Rektangel 11">
            <a:extLst>
              <a:ext uri="{FF2B5EF4-FFF2-40B4-BE49-F238E27FC236}">
                <a16:creationId xmlns:a16="http://schemas.microsoft.com/office/drawing/2014/main" id="{FDCE1725-0117-483E-872F-EC3116F0678C}"/>
              </a:ext>
            </a:extLst>
          </p:cNvPr>
          <p:cNvSpPr/>
          <p:nvPr userDrawn="1"/>
        </p:nvSpPr>
        <p:spPr>
          <a:xfrm>
            <a:off x="2644" y="900055"/>
            <a:ext cx="9144000" cy="3832284"/>
          </a:xfrm>
          <a:prstGeom prst="rect">
            <a:avLst/>
          </a:prstGeom>
          <a:gradFill flip="none" rotWithShape="1">
            <a:gsLst>
              <a:gs pos="33000">
                <a:schemeClr val="tx1">
                  <a:lumMod val="0"/>
                  <a:alpha val="0"/>
                </a:schemeClr>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15" name="Bilde 14">
            <a:extLst>
              <a:ext uri="{FF2B5EF4-FFF2-40B4-BE49-F238E27FC236}">
                <a16:creationId xmlns:a16="http://schemas.microsoft.com/office/drawing/2014/main" id="{59E8B49B-41D8-46D8-ABA3-F0C8D6385D84}"/>
              </a:ext>
            </a:extLst>
          </p:cNvPr>
          <p:cNvPicPr>
            <a:picLocks noChangeAspect="1"/>
          </p:cNvPicPr>
          <p:nvPr userDrawn="1"/>
        </p:nvPicPr>
        <p:blipFill>
          <a:blip r:embed="rId3"/>
          <a:stretch>
            <a:fillRect/>
          </a:stretch>
        </p:blipFill>
        <p:spPr>
          <a:xfrm>
            <a:off x="0" y="842963"/>
            <a:ext cx="9144000" cy="57091"/>
          </a:xfrm>
          <a:prstGeom prst="rect">
            <a:avLst/>
          </a:prstGeom>
        </p:spPr>
      </p:pic>
      <p:sp>
        <p:nvSpPr>
          <p:cNvPr id="17" name="Plassholder for bunntekst 4">
            <a:extLst>
              <a:ext uri="{FF2B5EF4-FFF2-40B4-BE49-F238E27FC236}">
                <a16:creationId xmlns:a16="http://schemas.microsoft.com/office/drawing/2014/main" id="{CB74EBCC-8D84-45AA-A832-E965961723B8}"/>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8" name="Plassholder for lysbildenummer 5">
            <a:extLst>
              <a:ext uri="{FF2B5EF4-FFF2-40B4-BE49-F238E27FC236}">
                <a16:creationId xmlns:a16="http://schemas.microsoft.com/office/drawing/2014/main" id="{5CDFE366-93C2-4CFA-B3CB-D0F0547D070A}"/>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9" name="Plassholder for dato 3">
            <a:extLst>
              <a:ext uri="{FF2B5EF4-FFF2-40B4-BE49-F238E27FC236}">
                <a16:creationId xmlns:a16="http://schemas.microsoft.com/office/drawing/2014/main" id="{9363B603-7087-4E86-AEC8-99178C0FBEC9}"/>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17.11.2022</a:t>
            </a:fld>
            <a:endParaRPr lang="en-GB" dirty="0"/>
          </a:p>
        </p:txBody>
      </p:sp>
      <p:sp>
        <p:nvSpPr>
          <p:cNvPr id="20" name="Tittel 1">
            <a:extLst>
              <a:ext uri="{FF2B5EF4-FFF2-40B4-BE49-F238E27FC236}">
                <a16:creationId xmlns:a16="http://schemas.microsoft.com/office/drawing/2014/main" id="{6BD7B179-3EF8-423B-9109-34C652F5EFA9}"/>
              </a:ext>
            </a:extLst>
          </p:cNvPr>
          <p:cNvSpPr>
            <a:spLocks noGrp="1"/>
          </p:cNvSpPr>
          <p:nvPr>
            <p:ph type="ctrTitle" hasCustomPrompt="1"/>
          </p:nvPr>
        </p:nvSpPr>
        <p:spPr>
          <a:xfrm>
            <a:off x="3708002" y="1419225"/>
            <a:ext cx="4896247" cy="911656"/>
          </a:xfrm>
        </p:spPr>
        <p:txBody>
          <a:bodyPr anchor="b">
            <a:normAutofit/>
          </a:bodyPr>
          <a:lstStyle>
            <a:lvl1pPr algn="r">
              <a:defRPr sz="3000">
                <a:solidFill>
                  <a:schemeClr val="bg1"/>
                </a:solidFill>
              </a:defRPr>
            </a:lvl1pPr>
          </a:lstStyle>
          <a:p>
            <a:r>
              <a:rPr lang="nb-NO" dirty="0"/>
              <a:t>Klikk for å </a:t>
            </a:r>
            <a:br>
              <a:rPr lang="nb-NO" dirty="0"/>
            </a:br>
            <a:r>
              <a:rPr lang="nb-NO" dirty="0"/>
              <a:t>redigere tittel</a:t>
            </a:r>
            <a:endParaRPr lang="en-GB" dirty="0"/>
          </a:p>
        </p:txBody>
      </p:sp>
      <p:sp>
        <p:nvSpPr>
          <p:cNvPr id="21" name="Undertittel 2">
            <a:extLst>
              <a:ext uri="{FF2B5EF4-FFF2-40B4-BE49-F238E27FC236}">
                <a16:creationId xmlns:a16="http://schemas.microsoft.com/office/drawing/2014/main" id="{12C26964-B92B-430D-A2EE-47177AFB0BD0}"/>
              </a:ext>
            </a:extLst>
          </p:cNvPr>
          <p:cNvSpPr>
            <a:spLocks noGrp="1"/>
          </p:cNvSpPr>
          <p:nvPr>
            <p:ph type="subTitle" idx="1"/>
          </p:nvPr>
        </p:nvSpPr>
        <p:spPr>
          <a:xfrm>
            <a:off x="3708002" y="2490382"/>
            <a:ext cx="4895983" cy="1810155"/>
          </a:xfrm>
        </p:spPr>
        <p:txBody>
          <a:bodyPr>
            <a:normAutofit/>
          </a:bodyPr>
          <a:lstStyle>
            <a:lvl1pPr marL="0" indent="0" algn="r">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dirty="0"/>
          </a:p>
        </p:txBody>
      </p:sp>
      <p:sp>
        <p:nvSpPr>
          <p:cNvPr id="14" name="Rektangel 13">
            <a:extLst>
              <a:ext uri="{FF2B5EF4-FFF2-40B4-BE49-F238E27FC236}">
                <a16:creationId xmlns:a16="http://schemas.microsoft.com/office/drawing/2014/main" id="{239D7D6C-178E-469A-9C3C-2A267E83CDB1}"/>
              </a:ext>
            </a:extLst>
          </p:cNvPr>
          <p:cNvSpPr/>
          <p:nvPr userDrawn="1"/>
        </p:nvSpPr>
        <p:spPr>
          <a:xfrm>
            <a:off x="5723996" y="631760"/>
            <a:ext cx="2880254" cy="211203"/>
          </a:xfrm>
          <a:prstGeom prst="rect">
            <a:avLst/>
          </a:prstGeom>
        </p:spPr>
        <p:txBody>
          <a:bodyPr wrap="square" rIns="0" bIns="72000">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nb-NO" sz="600" b="1" kern="1200" dirty="0">
                <a:solidFill>
                  <a:schemeClr val="tx1"/>
                </a:solidFill>
                <a:latin typeface="+mj-lt"/>
                <a:ea typeface="Times New Roman" panose="02020603050405020304" pitchFamily="18" charset="0"/>
                <a:cs typeface="Arial" charset="0"/>
              </a:rPr>
              <a:t>NORWEGIAN POLICE SHARED SERVICES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Forside – sjekk">
    <p:spTree>
      <p:nvGrpSpPr>
        <p:cNvPr id="1" name=""/>
        <p:cNvGrpSpPr/>
        <p:nvPr/>
      </p:nvGrpSpPr>
      <p:grpSpPr>
        <a:xfrm>
          <a:off x="0" y="0"/>
          <a:ext cx="0" cy="0"/>
          <a:chOff x="0" y="0"/>
          <a:chExt cx="0" cy="0"/>
        </a:xfrm>
      </p:grpSpPr>
      <p:pic>
        <p:nvPicPr>
          <p:cNvPr id="7" name="Bilde 6"/>
          <p:cNvPicPr>
            <a:picLocks noChangeAspect="1"/>
          </p:cNvPicPr>
          <p:nvPr userDrawn="1"/>
        </p:nvPicPr>
        <p:blipFill rotWithShape="1">
          <a:blip r:embed="rId2"/>
          <a:srcRect t="22108"/>
          <a:stretch/>
        </p:blipFill>
        <p:spPr>
          <a:xfrm>
            <a:off x="1" y="843756"/>
            <a:ext cx="7488436" cy="3888582"/>
          </a:xfrm>
          <a:prstGeom prst="rect">
            <a:avLst/>
          </a:prstGeom>
        </p:spPr>
      </p:pic>
      <p:sp>
        <p:nvSpPr>
          <p:cNvPr id="11" name="Rektangel 10">
            <a:extLst>
              <a:ext uri="{FF2B5EF4-FFF2-40B4-BE49-F238E27FC236}">
                <a16:creationId xmlns:a16="http://schemas.microsoft.com/office/drawing/2014/main" id="{4C94F950-29E0-40D5-9456-74EB96C243E5}"/>
              </a:ext>
            </a:extLst>
          </p:cNvPr>
          <p:cNvSpPr/>
          <p:nvPr userDrawn="1"/>
        </p:nvSpPr>
        <p:spPr>
          <a:xfrm rot="10800000">
            <a:off x="-3" y="843756"/>
            <a:ext cx="9144001" cy="3888581"/>
          </a:xfrm>
          <a:prstGeom prst="rect">
            <a:avLst/>
          </a:prstGeom>
          <a:gradFill flip="none" rotWithShape="1">
            <a:gsLst>
              <a:gs pos="0">
                <a:schemeClr val="tx1">
                  <a:alpha val="7000"/>
                  <a:lumMod val="0"/>
                </a:schemeClr>
              </a:gs>
              <a:gs pos="35000">
                <a:schemeClr val="tx1">
                  <a:lumMod val="0"/>
                  <a:alpha val="0"/>
                </a:schemeClr>
              </a:gs>
              <a:gs pos="56000">
                <a:schemeClr val="tx1">
                  <a:alpha val="88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3" name="Rektangel 12">
            <a:extLst>
              <a:ext uri="{FF2B5EF4-FFF2-40B4-BE49-F238E27FC236}">
                <a16:creationId xmlns:a16="http://schemas.microsoft.com/office/drawing/2014/main" id="{BC7121A9-E84A-4726-A02D-C87FD60E1A3B}"/>
              </a:ext>
            </a:extLst>
          </p:cNvPr>
          <p:cNvSpPr/>
          <p:nvPr userDrawn="1"/>
        </p:nvSpPr>
        <p:spPr>
          <a:xfrm rot="10800000">
            <a:off x="-4" y="843756"/>
            <a:ext cx="9144001" cy="3888582"/>
          </a:xfrm>
          <a:prstGeom prst="rect">
            <a:avLst/>
          </a:prstGeom>
          <a:gradFill flip="none" rotWithShape="1">
            <a:gsLst>
              <a:gs pos="0">
                <a:schemeClr val="tx1">
                  <a:alpha val="7000"/>
                  <a:lumMod val="0"/>
                </a:schemeClr>
              </a:gs>
              <a:gs pos="35000">
                <a:schemeClr val="tx1">
                  <a:lumMod val="0"/>
                  <a:alpha val="0"/>
                </a:schemeClr>
              </a:gs>
              <a:gs pos="56000">
                <a:schemeClr val="tx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15" name="Bilde 14">
            <a:extLst>
              <a:ext uri="{FF2B5EF4-FFF2-40B4-BE49-F238E27FC236}">
                <a16:creationId xmlns:a16="http://schemas.microsoft.com/office/drawing/2014/main" id="{AA80F646-8BB1-4F03-8D8D-31703E9C03A3}"/>
              </a:ext>
            </a:extLst>
          </p:cNvPr>
          <p:cNvPicPr>
            <a:picLocks noChangeAspect="1"/>
          </p:cNvPicPr>
          <p:nvPr userDrawn="1"/>
        </p:nvPicPr>
        <p:blipFill>
          <a:blip r:embed="rId3"/>
          <a:stretch>
            <a:fillRect/>
          </a:stretch>
        </p:blipFill>
        <p:spPr>
          <a:xfrm>
            <a:off x="0" y="842963"/>
            <a:ext cx="9144000" cy="57091"/>
          </a:xfrm>
          <a:prstGeom prst="rect">
            <a:avLst/>
          </a:prstGeom>
        </p:spPr>
      </p:pic>
      <p:sp>
        <p:nvSpPr>
          <p:cNvPr id="23" name="Plassholder for bunntekst 4">
            <a:extLst>
              <a:ext uri="{FF2B5EF4-FFF2-40B4-BE49-F238E27FC236}">
                <a16:creationId xmlns:a16="http://schemas.microsoft.com/office/drawing/2014/main" id="{460D9DD0-47D6-4BC1-9602-6CEE3EF5184F}"/>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24" name="Plassholder for lysbildenummer 5">
            <a:extLst>
              <a:ext uri="{FF2B5EF4-FFF2-40B4-BE49-F238E27FC236}">
                <a16:creationId xmlns:a16="http://schemas.microsoft.com/office/drawing/2014/main" id="{0AB3B823-8003-411B-B448-E72DC75BCA41}"/>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5" name="Plassholder for dato 3">
            <a:extLst>
              <a:ext uri="{FF2B5EF4-FFF2-40B4-BE49-F238E27FC236}">
                <a16:creationId xmlns:a16="http://schemas.microsoft.com/office/drawing/2014/main" id="{0E44960D-8171-436A-BDCB-E46249E2D752}"/>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endParaRPr lang="en-GB" dirty="0"/>
          </a:p>
        </p:txBody>
      </p:sp>
      <p:sp>
        <p:nvSpPr>
          <p:cNvPr id="26" name="Tittel 1">
            <a:extLst>
              <a:ext uri="{FF2B5EF4-FFF2-40B4-BE49-F238E27FC236}">
                <a16:creationId xmlns:a16="http://schemas.microsoft.com/office/drawing/2014/main" id="{822F913D-4ACB-48F4-931F-161D2E3E338C}"/>
              </a:ext>
            </a:extLst>
          </p:cNvPr>
          <p:cNvSpPr>
            <a:spLocks noGrp="1"/>
          </p:cNvSpPr>
          <p:nvPr>
            <p:ph type="ctrTitle" hasCustomPrompt="1"/>
          </p:nvPr>
        </p:nvSpPr>
        <p:spPr>
          <a:xfrm>
            <a:off x="3708002" y="1419225"/>
            <a:ext cx="4896247" cy="911656"/>
          </a:xfrm>
        </p:spPr>
        <p:txBody>
          <a:bodyPr anchor="b">
            <a:normAutofit/>
          </a:bodyPr>
          <a:lstStyle>
            <a:lvl1pPr algn="r">
              <a:defRPr sz="3000">
                <a:solidFill>
                  <a:schemeClr val="bg1"/>
                </a:solidFill>
              </a:defRPr>
            </a:lvl1pPr>
          </a:lstStyle>
          <a:p>
            <a:r>
              <a:rPr lang="nb-NO" dirty="0"/>
              <a:t>Klikk for å </a:t>
            </a:r>
            <a:br>
              <a:rPr lang="nb-NO" dirty="0"/>
            </a:br>
            <a:r>
              <a:rPr lang="nb-NO" dirty="0"/>
              <a:t>redigere tittel</a:t>
            </a:r>
            <a:endParaRPr lang="en-GB" dirty="0"/>
          </a:p>
        </p:txBody>
      </p:sp>
      <p:sp>
        <p:nvSpPr>
          <p:cNvPr id="27" name="Undertittel 2">
            <a:extLst>
              <a:ext uri="{FF2B5EF4-FFF2-40B4-BE49-F238E27FC236}">
                <a16:creationId xmlns:a16="http://schemas.microsoft.com/office/drawing/2014/main" id="{35C8921B-0855-41F1-934D-7632DE3A5892}"/>
              </a:ext>
            </a:extLst>
          </p:cNvPr>
          <p:cNvSpPr>
            <a:spLocks noGrp="1"/>
          </p:cNvSpPr>
          <p:nvPr>
            <p:ph type="subTitle" idx="1"/>
          </p:nvPr>
        </p:nvSpPr>
        <p:spPr>
          <a:xfrm>
            <a:off x="3708002" y="2490382"/>
            <a:ext cx="4895983" cy="1810155"/>
          </a:xfrm>
        </p:spPr>
        <p:txBody>
          <a:bodyPr wrap="square">
            <a:normAutofit/>
          </a:bodyPr>
          <a:lstStyle>
            <a:lvl1pPr marL="0" indent="0" algn="r">
              <a:buNone/>
              <a:defRPr sz="1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dirty="0"/>
          </a:p>
        </p:txBody>
      </p:sp>
      <p:sp>
        <p:nvSpPr>
          <p:cNvPr id="14" name="Text Box 9">
            <a:extLst>
              <a:ext uri="{FF2B5EF4-FFF2-40B4-BE49-F238E27FC236}">
                <a16:creationId xmlns:a16="http://schemas.microsoft.com/office/drawing/2014/main" id="{57171B75-FCF4-4DC9-A402-7118A604774D}"/>
              </a:ext>
            </a:extLst>
          </p:cNvPr>
          <p:cNvSpPr txBox="1">
            <a:spLocks noChangeArrowheads="1"/>
          </p:cNvSpPr>
          <p:nvPr userDrawn="1"/>
        </p:nvSpPr>
        <p:spPr bwMode="auto">
          <a:xfrm>
            <a:off x="4657494" y="552174"/>
            <a:ext cx="3946756" cy="293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08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spcBef>
                <a:spcPct val="50000"/>
              </a:spcBef>
            </a:pPr>
            <a:r>
              <a:rPr lang="nb-NO" altLang="nb-NO" sz="600" b="1" dirty="0">
                <a:latin typeface="+mj-lt"/>
              </a:rPr>
              <a:t>OSLO POLITIDISTRIKT</a:t>
            </a:r>
          </a:p>
          <a:p>
            <a:pPr algn="r">
              <a:spcBef>
                <a:spcPts val="0"/>
              </a:spcBef>
            </a:pPr>
            <a:r>
              <a:rPr lang="nb-NO" altLang="nb-NO" sz="600" b="1" kern="1200" dirty="0">
                <a:solidFill>
                  <a:schemeClr val="tx1"/>
                </a:solidFill>
                <a:latin typeface="+mj-lt"/>
                <a:ea typeface="Arial" charset="0"/>
                <a:cs typeface="Arial" charset="0"/>
              </a:rPr>
              <a:t>OSLO POLICE DISTRICT </a:t>
            </a:r>
            <a:endParaRPr lang="nb-NO" altLang="nb-NO" sz="600" b="1" dirty="0">
              <a:latin typeface="+mj-lt"/>
            </a:endParaRPr>
          </a:p>
        </p:txBody>
      </p:sp>
    </p:spTree>
    <p:extLst>
      <p:ext uri="{BB962C8B-B14F-4D97-AF65-F5344CB8AC3E}">
        <p14:creationId xmlns:p14="http://schemas.microsoft.com/office/powerpoint/2010/main" val="1699146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orside – kommunikasjon">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CC854D0D-2270-46B9-841C-0F6FC509B858}"/>
              </a:ext>
            </a:extLst>
          </p:cNvPr>
          <p:cNvSpPr/>
          <p:nvPr userDrawn="1"/>
        </p:nvSpPr>
        <p:spPr>
          <a:xfrm>
            <a:off x="6011995" y="896445"/>
            <a:ext cx="3132004" cy="38286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a:extLst>
              <a:ext uri="{FF2B5EF4-FFF2-40B4-BE49-F238E27FC236}">
                <a16:creationId xmlns:a16="http://schemas.microsoft.com/office/drawing/2014/main" id="{D3E4A9B6-06E1-40ED-9FE9-2F45E9E0C18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51982"/>
          <a:stretch/>
        </p:blipFill>
        <p:spPr>
          <a:xfrm>
            <a:off x="268" y="843756"/>
            <a:ext cx="9144000" cy="3888582"/>
          </a:xfrm>
          <a:prstGeom prst="rect">
            <a:avLst/>
          </a:prstGeom>
        </p:spPr>
      </p:pic>
      <p:sp>
        <p:nvSpPr>
          <p:cNvPr id="17" name="Rektangel 16">
            <a:extLst>
              <a:ext uri="{FF2B5EF4-FFF2-40B4-BE49-F238E27FC236}">
                <a16:creationId xmlns:a16="http://schemas.microsoft.com/office/drawing/2014/main" id="{4CC617DF-9B8E-4FA7-9B22-E59CE98F7A35}"/>
              </a:ext>
            </a:extLst>
          </p:cNvPr>
          <p:cNvSpPr/>
          <p:nvPr userDrawn="1"/>
        </p:nvSpPr>
        <p:spPr>
          <a:xfrm rot="10800000">
            <a:off x="0" y="842958"/>
            <a:ext cx="9144000" cy="3889380"/>
          </a:xfrm>
          <a:prstGeom prst="rect">
            <a:avLst/>
          </a:prstGeom>
          <a:gradFill flip="none" rotWithShape="1">
            <a:gsLst>
              <a:gs pos="0">
                <a:schemeClr val="tx1">
                  <a:alpha val="7000"/>
                  <a:lumMod val="0"/>
                </a:schemeClr>
              </a:gs>
              <a:gs pos="34000">
                <a:schemeClr val="tx1">
                  <a:lumMod val="0"/>
                  <a:alpha val="0"/>
                </a:schemeClr>
              </a:gs>
              <a:gs pos="59000">
                <a:schemeClr val="tx1">
                  <a:alpha val="88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8" name="Rektangel 17">
            <a:extLst>
              <a:ext uri="{FF2B5EF4-FFF2-40B4-BE49-F238E27FC236}">
                <a16:creationId xmlns:a16="http://schemas.microsoft.com/office/drawing/2014/main" id="{0C426262-3EF6-42FE-B979-433577AA3531}"/>
              </a:ext>
            </a:extLst>
          </p:cNvPr>
          <p:cNvSpPr/>
          <p:nvPr userDrawn="1"/>
        </p:nvSpPr>
        <p:spPr>
          <a:xfrm rot="10800000">
            <a:off x="268" y="842955"/>
            <a:ext cx="9144000" cy="3889380"/>
          </a:xfrm>
          <a:prstGeom prst="rect">
            <a:avLst/>
          </a:prstGeom>
          <a:gradFill flip="none" rotWithShape="1">
            <a:gsLst>
              <a:gs pos="0">
                <a:schemeClr val="tx1">
                  <a:alpha val="7000"/>
                  <a:lumMod val="0"/>
                </a:schemeClr>
              </a:gs>
              <a:gs pos="34000">
                <a:schemeClr val="tx1">
                  <a:lumMod val="0"/>
                  <a:alpha val="0"/>
                </a:schemeClr>
              </a:gs>
              <a:gs pos="59000">
                <a:schemeClr val="tx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15" name="Bilde 14">
            <a:extLst>
              <a:ext uri="{FF2B5EF4-FFF2-40B4-BE49-F238E27FC236}">
                <a16:creationId xmlns:a16="http://schemas.microsoft.com/office/drawing/2014/main" id="{AA80F646-8BB1-4F03-8D8D-31703E9C03A3}"/>
              </a:ext>
            </a:extLst>
          </p:cNvPr>
          <p:cNvPicPr>
            <a:picLocks noChangeAspect="1"/>
          </p:cNvPicPr>
          <p:nvPr userDrawn="1"/>
        </p:nvPicPr>
        <p:blipFill>
          <a:blip r:embed="rId3"/>
          <a:stretch>
            <a:fillRect/>
          </a:stretch>
        </p:blipFill>
        <p:spPr>
          <a:xfrm>
            <a:off x="0" y="842963"/>
            <a:ext cx="9144000" cy="57091"/>
          </a:xfrm>
          <a:prstGeom prst="rect">
            <a:avLst/>
          </a:prstGeom>
        </p:spPr>
      </p:pic>
      <p:sp>
        <p:nvSpPr>
          <p:cNvPr id="23" name="Plassholder for bunntekst 4">
            <a:extLst>
              <a:ext uri="{FF2B5EF4-FFF2-40B4-BE49-F238E27FC236}">
                <a16:creationId xmlns:a16="http://schemas.microsoft.com/office/drawing/2014/main" id="{460D9DD0-47D6-4BC1-9602-6CEE3EF5184F}"/>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24" name="Plassholder for lysbildenummer 5">
            <a:extLst>
              <a:ext uri="{FF2B5EF4-FFF2-40B4-BE49-F238E27FC236}">
                <a16:creationId xmlns:a16="http://schemas.microsoft.com/office/drawing/2014/main" id="{0AB3B823-8003-411B-B448-E72DC75BCA41}"/>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5" name="Plassholder for dato 3">
            <a:extLst>
              <a:ext uri="{FF2B5EF4-FFF2-40B4-BE49-F238E27FC236}">
                <a16:creationId xmlns:a16="http://schemas.microsoft.com/office/drawing/2014/main" id="{0E44960D-8171-436A-BDCB-E46249E2D752}"/>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endParaRPr lang="en-GB" dirty="0"/>
          </a:p>
        </p:txBody>
      </p:sp>
      <p:sp>
        <p:nvSpPr>
          <p:cNvPr id="26" name="Tittel 1">
            <a:extLst>
              <a:ext uri="{FF2B5EF4-FFF2-40B4-BE49-F238E27FC236}">
                <a16:creationId xmlns:a16="http://schemas.microsoft.com/office/drawing/2014/main" id="{822F913D-4ACB-48F4-931F-161D2E3E338C}"/>
              </a:ext>
            </a:extLst>
          </p:cNvPr>
          <p:cNvSpPr>
            <a:spLocks noGrp="1"/>
          </p:cNvSpPr>
          <p:nvPr>
            <p:ph type="ctrTitle" hasCustomPrompt="1"/>
          </p:nvPr>
        </p:nvSpPr>
        <p:spPr>
          <a:xfrm>
            <a:off x="3708002" y="1419225"/>
            <a:ext cx="4896247" cy="911656"/>
          </a:xfrm>
        </p:spPr>
        <p:txBody>
          <a:bodyPr anchor="b">
            <a:normAutofit/>
          </a:bodyPr>
          <a:lstStyle>
            <a:lvl1pPr algn="r">
              <a:defRPr sz="3000">
                <a:solidFill>
                  <a:schemeClr val="bg1"/>
                </a:solidFill>
              </a:defRPr>
            </a:lvl1pPr>
          </a:lstStyle>
          <a:p>
            <a:r>
              <a:rPr lang="nb-NO" dirty="0"/>
              <a:t>Klikk for å </a:t>
            </a:r>
            <a:br>
              <a:rPr lang="nb-NO" dirty="0"/>
            </a:br>
            <a:r>
              <a:rPr lang="nb-NO" dirty="0"/>
              <a:t>redigere tittel</a:t>
            </a:r>
            <a:endParaRPr lang="en-GB" dirty="0"/>
          </a:p>
        </p:txBody>
      </p:sp>
      <p:sp>
        <p:nvSpPr>
          <p:cNvPr id="27" name="Undertittel 2">
            <a:extLst>
              <a:ext uri="{FF2B5EF4-FFF2-40B4-BE49-F238E27FC236}">
                <a16:creationId xmlns:a16="http://schemas.microsoft.com/office/drawing/2014/main" id="{35C8921B-0855-41F1-934D-7632DE3A5892}"/>
              </a:ext>
            </a:extLst>
          </p:cNvPr>
          <p:cNvSpPr>
            <a:spLocks noGrp="1"/>
          </p:cNvSpPr>
          <p:nvPr>
            <p:ph type="subTitle" idx="1"/>
          </p:nvPr>
        </p:nvSpPr>
        <p:spPr>
          <a:xfrm>
            <a:off x="3708002" y="2490382"/>
            <a:ext cx="4895983" cy="1810155"/>
          </a:xfrm>
        </p:spPr>
        <p:txBody>
          <a:bodyPr>
            <a:normAutofit/>
          </a:bodyPr>
          <a:lstStyle>
            <a:lvl1pPr marL="0" indent="0" algn="r">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dirty="0"/>
          </a:p>
        </p:txBody>
      </p:sp>
      <p:sp>
        <p:nvSpPr>
          <p:cNvPr id="14" name="Text Box 9">
            <a:extLst>
              <a:ext uri="{FF2B5EF4-FFF2-40B4-BE49-F238E27FC236}">
                <a16:creationId xmlns:a16="http://schemas.microsoft.com/office/drawing/2014/main" id="{18C3272B-EC7A-4B72-A7DC-2D39DF3B717D}"/>
              </a:ext>
            </a:extLst>
          </p:cNvPr>
          <p:cNvSpPr txBox="1">
            <a:spLocks noChangeArrowheads="1"/>
          </p:cNvSpPr>
          <p:nvPr userDrawn="1"/>
        </p:nvSpPr>
        <p:spPr bwMode="auto">
          <a:xfrm>
            <a:off x="4657494" y="552174"/>
            <a:ext cx="3946756" cy="293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08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spcBef>
                <a:spcPct val="50000"/>
              </a:spcBef>
            </a:pPr>
            <a:r>
              <a:rPr lang="nb-NO" altLang="nb-NO" sz="600" b="1" dirty="0">
                <a:latin typeface="+mj-lt"/>
              </a:rPr>
              <a:t>OSLO POLITIDISTRIKT</a:t>
            </a:r>
          </a:p>
          <a:p>
            <a:pPr algn="r">
              <a:spcBef>
                <a:spcPts val="0"/>
              </a:spcBef>
            </a:pPr>
            <a:r>
              <a:rPr lang="nb-NO" altLang="nb-NO" sz="600" b="1" kern="1200" dirty="0">
                <a:solidFill>
                  <a:schemeClr val="tx1"/>
                </a:solidFill>
                <a:latin typeface="+mj-lt"/>
                <a:ea typeface="Arial" charset="0"/>
                <a:cs typeface="Arial" charset="0"/>
              </a:rPr>
              <a:t>OSLO POLICE DISTRICT </a:t>
            </a:r>
            <a:endParaRPr lang="nb-NO" altLang="nb-NO" sz="600" b="1" dirty="0">
              <a:latin typeface="+mj-lt"/>
            </a:endParaRPr>
          </a:p>
        </p:txBody>
      </p:sp>
    </p:spTree>
    <p:extLst>
      <p:ext uri="{BB962C8B-B14F-4D97-AF65-F5344CB8AC3E}">
        <p14:creationId xmlns:p14="http://schemas.microsoft.com/office/powerpoint/2010/main" val="25668037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orside – penger">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CC854D0D-2270-46B9-841C-0F6FC509B858}"/>
              </a:ext>
            </a:extLst>
          </p:cNvPr>
          <p:cNvSpPr/>
          <p:nvPr userDrawn="1"/>
        </p:nvSpPr>
        <p:spPr>
          <a:xfrm>
            <a:off x="6011995" y="896445"/>
            <a:ext cx="3132004" cy="38286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a:extLst>
              <a:ext uri="{FF2B5EF4-FFF2-40B4-BE49-F238E27FC236}">
                <a16:creationId xmlns:a16="http://schemas.microsoft.com/office/drawing/2014/main" id="{D3E4A9B6-06E1-40ED-9FE9-2F45E9E0C18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7639"/>
          <a:stretch/>
        </p:blipFill>
        <p:spPr>
          <a:xfrm>
            <a:off x="0" y="843756"/>
            <a:ext cx="9143999" cy="3888582"/>
          </a:xfrm>
          <a:prstGeom prst="rect">
            <a:avLst/>
          </a:prstGeom>
        </p:spPr>
      </p:pic>
      <p:sp>
        <p:nvSpPr>
          <p:cNvPr id="17" name="Rektangel 16">
            <a:extLst>
              <a:ext uri="{FF2B5EF4-FFF2-40B4-BE49-F238E27FC236}">
                <a16:creationId xmlns:a16="http://schemas.microsoft.com/office/drawing/2014/main" id="{4CC617DF-9B8E-4FA7-9B22-E59CE98F7A35}"/>
              </a:ext>
            </a:extLst>
          </p:cNvPr>
          <p:cNvSpPr/>
          <p:nvPr userDrawn="1"/>
        </p:nvSpPr>
        <p:spPr>
          <a:xfrm rot="10800000">
            <a:off x="0" y="842958"/>
            <a:ext cx="9144000" cy="3889380"/>
          </a:xfrm>
          <a:prstGeom prst="rect">
            <a:avLst/>
          </a:prstGeom>
          <a:gradFill flip="none" rotWithShape="1">
            <a:gsLst>
              <a:gs pos="0">
                <a:schemeClr val="tx1">
                  <a:alpha val="7000"/>
                  <a:lumMod val="0"/>
                </a:schemeClr>
              </a:gs>
              <a:gs pos="34000">
                <a:schemeClr val="tx1">
                  <a:lumMod val="0"/>
                  <a:alpha val="0"/>
                </a:schemeClr>
              </a:gs>
              <a:gs pos="59000">
                <a:schemeClr val="tx1">
                  <a:alpha val="88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8" name="Rektangel 17">
            <a:extLst>
              <a:ext uri="{FF2B5EF4-FFF2-40B4-BE49-F238E27FC236}">
                <a16:creationId xmlns:a16="http://schemas.microsoft.com/office/drawing/2014/main" id="{0C426262-3EF6-42FE-B979-433577AA3531}"/>
              </a:ext>
            </a:extLst>
          </p:cNvPr>
          <p:cNvSpPr/>
          <p:nvPr userDrawn="1"/>
        </p:nvSpPr>
        <p:spPr>
          <a:xfrm rot="10800000">
            <a:off x="-1" y="842955"/>
            <a:ext cx="9144000" cy="3889380"/>
          </a:xfrm>
          <a:prstGeom prst="rect">
            <a:avLst/>
          </a:prstGeom>
          <a:gradFill flip="none" rotWithShape="1">
            <a:gsLst>
              <a:gs pos="39000">
                <a:schemeClr val="tx1">
                  <a:lumMod val="0"/>
                  <a:alpha val="0"/>
                </a:schemeClr>
              </a:gs>
              <a:gs pos="59000">
                <a:schemeClr val="tx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15" name="Bilde 14">
            <a:extLst>
              <a:ext uri="{FF2B5EF4-FFF2-40B4-BE49-F238E27FC236}">
                <a16:creationId xmlns:a16="http://schemas.microsoft.com/office/drawing/2014/main" id="{AA80F646-8BB1-4F03-8D8D-31703E9C03A3}"/>
              </a:ext>
            </a:extLst>
          </p:cNvPr>
          <p:cNvPicPr>
            <a:picLocks noChangeAspect="1"/>
          </p:cNvPicPr>
          <p:nvPr userDrawn="1"/>
        </p:nvPicPr>
        <p:blipFill>
          <a:blip r:embed="rId3"/>
          <a:stretch>
            <a:fillRect/>
          </a:stretch>
        </p:blipFill>
        <p:spPr>
          <a:xfrm>
            <a:off x="0" y="842963"/>
            <a:ext cx="9144000" cy="57091"/>
          </a:xfrm>
          <a:prstGeom prst="rect">
            <a:avLst/>
          </a:prstGeom>
        </p:spPr>
      </p:pic>
      <p:sp>
        <p:nvSpPr>
          <p:cNvPr id="23" name="Plassholder for bunntekst 4">
            <a:extLst>
              <a:ext uri="{FF2B5EF4-FFF2-40B4-BE49-F238E27FC236}">
                <a16:creationId xmlns:a16="http://schemas.microsoft.com/office/drawing/2014/main" id="{460D9DD0-47D6-4BC1-9602-6CEE3EF5184F}"/>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24" name="Plassholder for lysbildenummer 5">
            <a:extLst>
              <a:ext uri="{FF2B5EF4-FFF2-40B4-BE49-F238E27FC236}">
                <a16:creationId xmlns:a16="http://schemas.microsoft.com/office/drawing/2014/main" id="{0AB3B823-8003-411B-B448-E72DC75BCA41}"/>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5" name="Plassholder for dato 3">
            <a:extLst>
              <a:ext uri="{FF2B5EF4-FFF2-40B4-BE49-F238E27FC236}">
                <a16:creationId xmlns:a16="http://schemas.microsoft.com/office/drawing/2014/main" id="{0E44960D-8171-436A-BDCB-E46249E2D752}"/>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endParaRPr lang="en-GB" dirty="0"/>
          </a:p>
        </p:txBody>
      </p:sp>
      <p:sp>
        <p:nvSpPr>
          <p:cNvPr id="26" name="Tittel 1">
            <a:extLst>
              <a:ext uri="{FF2B5EF4-FFF2-40B4-BE49-F238E27FC236}">
                <a16:creationId xmlns:a16="http://schemas.microsoft.com/office/drawing/2014/main" id="{822F913D-4ACB-48F4-931F-161D2E3E338C}"/>
              </a:ext>
            </a:extLst>
          </p:cNvPr>
          <p:cNvSpPr>
            <a:spLocks noGrp="1"/>
          </p:cNvSpPr>
          <p:nvPr>
            <p:ph type="ctrTitle" hasCustomPrompt="1"/>
          </p:nvPr>
        </p:nvSpPr>
        <p:spPr>
          <a:xfrm>
            <a:off x="3708002" y="1419225"/>
            <a:ext cx="4896247" cy="911656"/>
          </a:xfrm>
        </p:spPr>
        <p:txBody>
          <a:bodyPr anchor="b">
            <a:normAutofit/>
          </a:bodyPr>
          <a:lstStyle>
            <a:lvl1pPr algn="r">
              <a:defRPr sz="3000">
                <a:solidFill>
                  <a:schemeClr val="bg1"/>
                </a:solidFill>
              </a:defRPr>
            </a:lvl1pPr>
          </a:lstStyle>
          <a:p>
            <a:r>
              <a:rPr lang="nb-NO" dirty="0"/>
              <a:t>Klikk for å </a:t>
            </a:r>
            <a:br>
              <a:rPr lang="nb-NO" dirty="0"/>
            </a:br>
            <a:r>
              <a:rPr lang="nb-NO" dirty="0"/>
              <a:t>redigere tittel</a:t>
            </a:r>
            <a:endParaRPr lang="en-GB" dirty="0"/>
          </a:p>
        </p:txBody>
      </p:sp>
      <p:sp>
        <p:nvSpPr>
          <p:cNvPr id="27" name="Undertittel 2">
            <a:extLst>
              <a:ext uri="{FF2B5EF4-FFF2-40B4-BE49-F238E27FC236}">
                <a16:creationId xmlns:a16="http://schemas.microsoft.com/office/drawing/2014/main" id="{35C8921B-0855-41F1-934D-7632DE3A5892}"/>
              </a:ext>
            </a:extLst>
          </p:cNvPr>
          <p:cNvSpPr>
            <a:spLocks noGrp="1"/>
          </p:cNvSpPr>
          <p:nvPr>
            <p:ph type="subTitle" idx="1"/>
          </p:nvPr>
        </p:nvSpPr>
        <p:spPr>
          <a:xfrm>
            <a:off x="3708002" y="2490382"/>
            <a:ext cx="4895983" cy="1810155"/>
          </a:xfrm>
        </p:spPr>
        <p:txBody>
          <a:bodyPr>
            <a:normAutofit/>
          </a:bodyPr>
          <a:lstStyle>
            <a:lvl1pPr marL="0" indent="0" algn="r">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dirty="0"/>
          </a:p>
        </p:txBody>
      </p:sp>
      <p:sp>
        <p:nvSpPr>
          <p:cNvPr id="14" name="Text Box 9">
            <a:extLst>
              <a:ext uri="{FF2B5EF4-FFF2-40B4-BE49-F238E27FC236}">
                <a16:creationId xmlns:a16="http://schemas.microsoft.com/office/drawing/2014/main" id="{3EBE89D9-3868-45DE-A8FE-C40D268F8CD1}"/>
              </a:ext>
            </a:extLst>
          </p:cNvPr>
          <p:cNvSpPr txBox="1">
            <a:spLocks noChangeArrowheads="1"/>
          </p:cNvSpPr>
          <p:nvPr userDrawn="1"/>
        </p:nvSpPr>
        <p:spPr bwMode="auto">
          <a:xfrm>
            <a:off x="4657494" y="552174"/>
            <a:ext cx="3946756" cy="293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08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spcBef>
                <a:spcPct val="50000"/>
              </a:spcBef>
            </a:pPr>
            <a:r>
              <a:rPr lang="nb-NO" altLang="nb-NO" sz="600" b="1" dirty="0">
                <a:latin typeface="+mj-lt"/>
              </a:rPr>
              <a:t>OSLO POLITIDISTRIKT</a:t>
            </a:r>
          </a:p>
          <a:p>
            <a:pPr algn="r">
              <a:spcBef>
                <a:spcPts val="0"/>
              </a:spcBef>
            </a:pPr>
            <a:r>
              <a:rPr lang="nb-NO" altLang="nb-NO" sz="600" b="1" kern="1200" dirty="0">
                <a:solidFill>
                  <a:schemeClr val="tx1"/>
                </a:solidFill>
                <a:latin typeface="+mj-lt"/>
                <a:ea typeface="Arial" charset="0"/>
                <a:cs typeface="Arial" charset="0"/>
              </a:rPr>
              <a:t>OSLO POLICE DISTRICT </a:t>
            </a:r>
            <a:endParaRPr lang="nb-NO" altLang="nb-NO" sz="600" b="1" dirty="0">
              <a:latin typeface="+mj-lt"/>
            </a:endParaRPr>
          </a:p>
        </p:txBody>
      </p:sp>
    </p:spTree>
    <p:extLst>
      <p:ext uri="{BB962C8B-B14F-4D97-AF65-F5344CB8AC3E}">
        <p14:creationId xmlns:p14="http://schemas.microsoft.com/office/powerpoint/2010/main" val="34743746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orside – jus">
    <p:spTree>
      <p:nvGrpSpPr>
        <p:cNvPr id="1" name=""/>
        <p:cNvGrpSpPr/>
        <p:nvPr/>
      </p:nvGrpSpPr>
      <p:grpSpPr>
        <a:xfrm>
          <a:off x="0" y="0"/>
          <a:ext cx="0" cy="0"/>
          <a:chOff x="0" y="0"/>
          <a:chExt cx="0" cy="0"/>
        </a:xfrm>
      </p:grpSpPr>
      <p:pic>
        <p:nvPicPr>
          <p:cNvPr id="17" name="Bilde 16">
            <a:extLst>
              <a:ext uri="{FF2B5EF4-FFF2-40B4-BE49-F238E27FC236}">
                <a16:creationId xmlns:a16="http://schemas.microsoft.com/office/drawing/2014/main" id="{8480123D-0C47-4180-8A09-0F3B0D118E3D}"/>
              </a:ext>
            </a:extLst>
          </p:cNvPr>
          <p:cNvPicPr>
            <a:picLocks noChangeAspect="1"/>
          </p:cNvPicPr>
          <p:nvPr userDrawn="1"/>
        </p:nvPicPr>
        <p:blipFill rotWithShape="1">
          <a:blip r:embed="rId2"/>
          <a:srcRect l="331" t="2221" r="15513" b="13336"/>
          <a:stretch/>
        </p:blipFill>
        <p:spPr>
          <a:xfrm>
            <a:off x="0" y="864911"/>
            <a:ext cx="9144000" cy="3867426"/>
          </a:xfrm>
          <a:prstGeom prst="rect">
            <a:avLst/>
          </a:prstGeom>
        </p:spPr>
      </p:pic>
      <p:sp>
        <p:nvSpPr>
          <p:cNvPr id="11" name="Rektangel 10">
            <a:extLst>
              <a:ext uri="{FF2B5EF4-FFF2-40B4-BE49-F238E27FC236}">
                <a16:creationId xmlns:a16="http://schemas.microsoft.com/office/drawing/2014/main" id="{4C94F950-29E0-40D5-9456-74EB96C243E5}"/>
              </a:ext>
            </a:extLst>
          </p:cNvPr>
          <p:cNvSpPr/>
          <p:nvPr userDrawn="1"/>
        </p:nvSpPr>
        <p:spPr>
          <a:xfrm rot="10800000">
            <a:off x="4072" y="861007"/>
            <a:ext cx="9144000" cy="3871329"/>
          </a:xfrm>
          <a:prstGeom prst="rect">
            <a:avLst/>
          </a:prstGeom>
          <a:gradFill flip="none" rotWithShape="1">
            <a:gsLst>
              <a:gs pos="37000">
                <a:schemeClr val="tx1">
                  <a:lumMod val="0"/>
                  <a:alpha val="0"/>
                </a:schemeClr>
              </a:gs>
              <a:gs pos="59000">
                <a:schemeClr val="tx1">
                  <a:alpha val="88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0" name="Rektangel 19">
            <a:extLst>
              <a:ext uri="{FF2B5EF4-FFF2-40B4-BE49-F238E27FC236}">
                <a16:creationId xmlns:a16="http://schemas.microsoft.com/office/drawing/2014/main" id="{7F1FEE67-A36A-41E2-8371-7673D7F1C95C}"/>
              </a:ext>
            </a:extLst>
          </p:cNvPr>
          <p:cNvSpPr/>
          <p:nvPr userDrawn="1"/>
        </p:nvSpPr>
        <p:spPr>
          <a:xfrm rot="10800000">
            <a:off x="-4072" y="857690"/>
            <a:ext cx="9144000" cy="3874646"/>
          </a:xfrm>
          <a:prstGeom prst="rect">
            <a:avLst/>
          </a:prstGeom>
          <a:gradFill flip="none" rotWithShape="1">
            <a:gsLst>
              <a:gs pos="0">
                <a:schemeClr val="tx1">
                  <a:lumMod val="0"/>
                  <a:alpha val="0"/>
                </a:schemeClr>
              </a:gs>
              <a:gs pos="34000">
                <a:schemeClr val="tx1">
                  <a:lumMod val="0"/>
                  <a:alpha val="0"/>
                </a:schemeClr>
              </a:gs>
              <a:gs pos="59000">
                <a:schemeClr val="tx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6" name="Rektangel 15">
            <a:extLst>
              <a:ext uri="{FF2B5EF4-FFF2-40B4-BE49-F238E27FC236}">
                <a16:creationId xmlns:a16="http://schemas.microsoft.com/office/drawing/2014/main" id="{C110B63C-8C0D-4361-B30B-69973D124260}"/>
              </a:ext>
            </a:extLst>
          </p:cNvPr>
          <p:cNvSpPr/>
          <p:nvPr userDrawn="1"/>
        </p:nvSpPr>
        <p:spPr>
          <a:xfrm>
            <a:off x="6011995" y="896445"/>
            <a:ext cx="3132004" cy="38286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Plassholder for bunntekst 4">
            <a:extLst>
              <a:ext uri="{FF2B5EF4-FFF2-40B4-BE49-F238E27FC236}">
                <a16:creationId xmlns:a16="http://schemas.microsoft.com/office/drawing/2014/main" id="{460D9DD0-47D6-4BC1-9602-6CEE3EF5184F}"/>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24" name="Plassholder for lysbildenummer 5">
            <a:extLst>
              <a:ext uri="{FF2B5EF4-FFF2-40B4-BE49-F238E27FC236}">
                <a16:creationId xmlns:a16="http://schemas.microsoft.com/office/drawing/2014/main" id="{0AB3B823-8003-411B-B448-E72DC75BCA41}"/>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5" name="Plassholder for dato 3">
            <a:extLst>
              <a:ext uri="{FF2B5EF4-FFF2-40B4-BE49-F238E27FC236}">
                <a16:creationId xmlns:a16="http://schemas.microsoft.com/office/drawing/2014/main" id="{0E44960D-8171-436A-BDCB-E46249E2D752}"/>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endParaRPr lang="en-GB" dirty="0"/>
          </a:p>
        </p:txBody>
      </p:sp>
      <p:sp>
        <p:nvSpPr>
          <p:cNvPr id="26" name="Tittel 1">
            <a:extLst>
              <a:ext uri="{FF2B5EF4-FFF2-40B4-BE49-F238E27FC236}">
                <a16:creationId xmlns:a16="http://schemas.microsoft.com/office/drawing/2014/main" id="{822F913D-4ACB-48F4-931F-161D2E3E338C}"/>
              </a:ext>
            </a:extLst>
          </p:cNvPr>
          <p:cNvSpPr>
            <a:spLocks noGrp="1"/>
          </p:cNvSpPr>
          <p:nvPr>
            <p:ph type="ctrTitle" hasCustomPrompt="1"/>
          </p:nvPr>
        </p:nvSpPr>
        <p:spPr>
          <a:xfrm>
            <a:off x="3708002" y="1419225"/>
            <a:ext cx="4896247" cy="911656"/>
          </a:xfrm>
        </p:spPr>
        <p:txBody>
          <a:bodyPr anchor="b">
            <a:normAutofit/>
          </a:bodyPr>
          <a:lstStyle>
            <a:lvl1pPr algn="r">
              <a:defRPr sz="3000">
                <a:solidFill>
                  <a:schemeClr val="bg1"/>
                </a:solidFill>
              </a:defRPr>
            </a:lvl1pPr>
          </a:lstStyle>
          <a:p>
            <a:r>
              <a:rPr lang="nb-NO" dirty="0"/>
              <a:t>Klikk for å </a:t>
            </a:r>
            <a:br>
              <a:rPr lang="nb-NO" dirty="0"/>
            </a:br>
            <a:r>
              <a:rPr lang="nb-NO" dirty="0"/>
              <a:t>redigere tittel</a:t>
            </a:r>
            <a:endParaRPr lang="en-GB" dirty="0"/>
          </a:p>
        </p:txBody>
      </p:sp>
      <p:sp>
        <p:nvSpPr>
          <p:cNvPr id="27" name="Undertittel 2">
            <a:extLst>
              <a:ext uri="{FF2B5EF4-FFF2-40B4-BE49-F238E27FC236}">
                <a16:creationId xmlns:a16="http://schemas.microsoft.com/office/drawing/2014/main" id="{35C8921B-0855-41F1-934D-7632DE3A5892}"/>
              </a:ext>
            </a:extLst>
          </p:cNvPr>
          <p:cNvSpPr>
            <a:spLocks noGrp="1"/>
          </p:cNvSpPr>
          <p:nvPr>
            <p:ph type="subTitle" idx="1"/>
          </p:nvPr>
        </p:nvSpPr>
        <p:spPr>
          <a:xfrm>
            <a:off x="3708002" y="2490382"/>
            <a:ext cx="4895983" cy="1810155"/>
          </a:xfrm>
        </p:spPr>
        <p:txBody>
          <a:bodyPr>
            <a:normAutofit/>
          </a:bodyPr>
          <a:lstStyle>
            <a:lvl1pPr marL="0" indent="0" algn="r">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dirty="0"/>
          </a:p>
        </p:txBody>
      </p:sp>
      <p:pic>
        <p:nvPicPr>
          <p:cNvPr id="21" name="Bilde 20">
            <a:extLst>
              <a:ext uri="{FF2B5EF4-FFF2-40B4-BE49-F238E27FC236}">
                <a16:creationId xmlns:a16="http://schemas.microsoft.com/office/drawing/2014/main" id="{A3004892-EA03-44AD-83BE-ECD6B5B7F261}"/>
              </a:ext>
            </a:extLst>
          </p:cNvPr>
          <p:cNvPicPr>
            <a:picLocks noChangeAspect="1"/>
          </p:cNvPicPr>
          <p:nvPr userDrawn="1"/>
        </p:nvPicPr>
        <p:blipFill>
          <a:blip r:embed="rId3"/>
          <a:stretch>
            <a:fillRect/>
          </a:stretch>
        </p:blipFill>
        <p:spPr>
          <a:xfrm>
            <a:off x="0" y="842963"/>
            <a:ext cx="9144000" cy="57091"/>
          </a:xfrm>
          <a:prstGeom prst="rect">
            <a:avLst/>
          </a:prstGeom>
        </p:spPr>
      </p:pic>
      <p:sp>
        <p:nvSpPr>
          <p:cNvPr id="13" name="Text Box 9">
            <a:extLst>
              <a:ext uri="{FF2B5EF4-FFF2-40B4-BE49-F238E27FC236}">
                <a16:creationId xmlns:a16="http://schemas.microsoft.com/office/drawing/2014/main" id="{939FC613-83AE-41F5-8C7C-B26B1F8FC722}"/>
              </a:ext>
            </a:extLst>
          </p:cNvPr>
          <p:cNvSpPr txBox="1">
            <a:spLocks noChangeArrowheads="1"/>
          </p:cNvSpPr>
          <p:nvPr userDrawn="1"/>
        </p:nvSpPr>
        <p:spPr bwMode="auto">
          <a:xfrm>
            <a:off x="4657494" y="552174"/>
            <a:ext cx="3946756" cy="293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08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spcBef>
                <a:spcPct val="50000"/>
              </a:spcBef>
            </a:pPr>
            <a:r>
              <a:rPr lang="nb-NO" altLang="nb-NO" sz="600" b="1" dirty="0">
                <a:latin typeface="+mj-lt"/>
              </a:rPr>
              <a:t>OSLO POLITIDISTRIKT</a:t>
            </a:r>
          </a:p>
          <a:p>
            <a:pPr algn="r">
              <a:spcBef>
                <a:spcPts val="0"/>
              </a:spcBef>
            </a:pPr>
            <a:r>
              <a:rPr lang="nb-NO" altLang="nb-NO" sz="600" b="1" kern="1200" dirty="0">
                <a:solidFill>
                  <a:schemeClr val="tx1"/>
                </a:solidFill>
                <a:latin typeface="+mj-lt"/>
                <a:ea typeface="Arial" charset="0"/>
                <a:cs typeface="Arial" charset="0"/>
              </a:rPr>
              <a:t>OSLO POLICE DISTRICT </a:t>
            </a:r>
            <a:endParaRPr lang="nb-NO" altLang="nb-NO" sz="600" b="1" dirty="0">
              <a:latin typeface="+mj-lt"/>
            </a:endParaRPr>
          </a:p>
        </p:txBody>
      </p:sp>
    </p:spTree>
    <p:extLst>
      <p:ext uri="{BB962C8B-B14F-4D97-AF65-F5344CB8AC3E}">
        <p14:creationId xmlns:p14="http://schemas.microsoft.com/office/powerpoint/2010/main" val="39605819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orside – hundetjeneste">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418CB5C8-56AE-4476-BC7A-4F283612783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559" r="-1"/>
          <a:stretch/>
        </p:blipFill>
        <p:spPr>
          <a:xfrm>
            <a:off x="1" y="842963"/>
            <a:ext cx="9141356" cy="3889372"/>
          </a:xfrm>
          <a:prstGeom prst="rect">
            <a:avLst/>
          </a:prstGeom>
        </p:spPr>
      </p:pic>
      <p:sp>
        <p:nvSpPr>
          <p:cNvPr id="17" name="Rektangel 16">
            <a:extLst>
              <a:ext uri="{FF2B5EF4-FFF2-40B4-BE49-F238E27FC236}">
                <a16:creationId xmlns:a16="http://schemas.microsoft.com/office/drawing/2014/main" id="{0544ADF6-CA99-4646-954C-DFCF31030BC1}"/>
              </a:ext>
            </a:extLst>
          </p:cNvPr>
          <p:cNvSpPr/>
          <p:nvPr userDrawn="1"/>
        </p:nvSpPr>
        <p:spPr>
          <a:xfrm rot="10800000">
            <a:off x="1" y="842958"/>
            <a:ext cx="9144000" cy="3889380"/>
          </a:xfrm>
          <a:prstGeom prst="rect">
            <a:avLst/>
          </a:prstGeom>
          <a:gradFill flip="none" rotWithShape="1">
            <a:gsLst>
              <a:gs pos="0">
                <a:schemeClr val="tx1">
                  <a:alpha val="7000"/>
                  <a:lumMod val="0"/>
                </a:schemeClr>
              </a:gs>
              <a:gs pos="34000">
                <a:schemeClr val="tx1">
                  <a:lumMod val="0"/>
                  <a:alpha val="0"/>
                </a:schemeClr>
              </a:gs>
              <a:gs pos="59000">
                <a:schemeClr val="tx1">
                  <a:alpha val="88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8" name="Rektangel 17">
            <a:extLst>
              <a:ext uri="{FF2B5EF4-FFF2-40B4-BE49-F238E27FC236}">
                <a16:creationId xmlns:a16="http://schemas.microsoft.com/office/drawing/2014/main" id="{42D0AFB2-E3E0-4F3F-9E0A-DE928C3F6B97}"/>
              </a:ext>
            </a:extLst>
          </p:cNvPr>
          <p:cNvSpPr/>
          <p:nvPr userDrawn="1"/>
        </p:nvSpPr>
        <p:spPr>
          <a:xfrm rot="10800000">
            <a:off x="1" y="842955"/>
            <a:ext cx="9144000" cy="3889380"/>
          </a:xfrm>
          <a:prstGeom prst="rect">
            <a:avLst/>
          </a:prstGeom>
          <a:gradFill flip="none" rotWithShape="1">
            <a:gsLst>
              <a:gs pos="0">
                <a:schemeClr val="tx1">
                  <a:alpha val="7000"/>
                  <a:lumMod val="0"/>
                </a:schemeClr>
              </a:gs>
              <a:gs pos="34000">
                <a:schemeClr val="tx1">
                  <a:lumMod val="0"/>
                  <a:alpha val="0"/>
                </a:schemeClr>
              </a:gs>
              <a:gs pos="59000">
                <a:schemeClr val="tx1">
                  <a:alpha val="88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15" name="Bilde 14">
            <a:extLst>
              <a:ext uri="{FF2B5EF4-FFF2-40B4-BE49-F238E27FC236}">
                <a16:creationId xmlns:a16="http://schemas.microsoft.com/office/drawing/2014/main" id="{AA80F646-8BB1-4F03-8D8D-31703E9C03A3}"/>
              </a:ext>
            </a:extLst>
          </p:cNvPr>
          <p:cNvPicPr>
            <a:picLocks noChangeAspect="1"/>
          </p:cNvPicPr>
          <p:nvPr userDrawn="1"/>
        </p:nvPicPr>
        <p:blipFill>
          <a:blip r:embed="rId3"/>
          <a:stretch>
            <a:fillRect/>
          </a:stretch>
        </p:blipFill>
        <p:spPr>
          <a:xfrm>
            <a:off x="0" y="842963"/>
            <a:ext cx="9144000" cy="57091"/>
          </a:xfrm>
          <a:prstGeom prst="rect">
            <a:avLst/>
          </a:prstGeom>
        </p:spPr>
      </p:pic>
      <p:sp>
        <p:nvSpPr>
          <p:cNvPr id="23" name="Plassholder for bunntekst 4">
            <a:extLst>
              <a:ext uri="{FF2B5EF4-FFF2-40B4-BE49-F238E27FC236}">
                <a16:creationId xmlns:a16="http://schemas.microsoft.com/office/drawing/2014/main" id="{460D9DD0-47D6-4BC1-9602-6CEE3EF5184F}"/>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24" name="Plassholder for lysbildenummer 5">
            <a:extLst>
              <a:ext uri="{FF2B5EF4-FFF2-40B4-BE49-F238E27FC236}">
                <a16:creationId xmlns:a16="http://schemas.microsoft.com/office/drawing/2014/main" id="{0AB3B823-8003-411B-B448-E72DC75BCA41}"/>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5" name="Plassholder for dato 3">
            <a:extLst>
              <a:ext uri="{FF2B5EF4-FFF2-40B4-BE49-F238E27FC236}">
                <a16:creationId xmlns:a16="http://schemas.microsoft.com/office/drawing/2014/main" id="{0E44960D-8171-436A-BDCB-E46249E2D752}"/>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endParaRPr lang="en-GB" dirty="0"/>
          </a:p>
        </p:txBody>
      </p:sp>
      <p:sp>
        <p:nvSpPr>
          <p:cNvPr id="26" name="Tittel 1">
            <a:extLst>
              <a:ext uri="{FF2B5EF4-FFF2-40B4-BE49-F238E27FC236}">
                <a16:creationId xmlns:a16="http://schemas.microsoft.com/office/drawing/2014/main" id="{822F913D-4ACB-48F4-931F-161D2E3E338C}"/>
              </a:ext>
            </a:extLst>
          </p:cNvPr>
          <p:cNvSpPr>
            <a:spLocks noGrp="1"/>
          </p:cNvSpPr>
          <p:nvPr>
            <p:ph type="ctrTitle" hasCustomPrompt="1"/>
          </p:nvPr>
        </p:nvSpPr>
        <p:spPr>
          <a:xfrm>
            <a:off x="3708002" y="1419225"/>
            <a:ext cx="4896247" cy="911656"/>
          </a:xfrm>
        </p:spPr>
        <p:txBody>
          <a:bodyPr anchor="b">
            <a:normAutofit/>
          </a:bodyPr>
          <a:lstStyle>
            <a:lvl1pPr algn="r">
              <a:defRPr sz="3000">
                <a:solidFill>
                  <a:schemeClr val="bg1"/>
                </a:solidFill>
              </a:defRPr>
            </a:lvl1pPr>
          </a:lstStyle>
          <a:p>
            <a:r>
              <a:rPr lang="nb-NO" dirty="0"/>
              <a:t>Klikk for å </a:t>
            </a:r>
            <a:br>
              <a:rPr lang="nb-NO" dirty="0"/>
            </a:br>
            <a:r>
              <a:rPr lang="nb-NO" dirty="0"/>
              <a:t>redigere tittel</a:t>
            </a:r>
            <a:endParaRPr lang="en-GB" dirty="0"/>
          </a:p>
        </p:txBody>
      </p:sp>
      <p:sp>
        <p:nvSpPr>
          <p:cNvPr id="27" name="Undertittel 2">
            <a:extLst>
              <a:ext uri="{FF2B5EF4-FFF2-40B4-BE49-F238E27FC236}">
                <a16:creationId xmlns:a16="http://schemas.microsoft.com/office/drawing/2014/main" id="{35C8921B-0855-41F1-934D-7632DE3A5892}"/>
              </a:ext>
            </a:extLst>
          </p:cNvPr>
          <p:cNvSpPr>
            <a:spLocks noGrp="1"/>
          </p:cNvSpPr>
          <p:nvPr>
            <p:ph type="subTitle" idx="1"/>
          </p:nvPr>
        </p:nvSpPr>
        <p:spPr>
          <a:xfrm>
            <a:off x="3708002" y="2490382"/>
            <a:ext cx="4895983" cy="1810155"/>
          </a:xfrm>
        </p:spPr>
        <p:txBody>
          <a:bodyPr>
            <a:normAutofit/>
          </a:bodyPr>
          <a:lstStyle>
            <a:lvl1pPr marL="0" indent="0" algn="r">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dirty="0"/>
          </a:p>
        </p:txBody>
      </p:sp>
      <p:sp>
        <p:nvSpPr>
          <p:cNvPr id="13" name="Text Box 9">
            <a:extLst>
              <a:ext uri="{FF2B5EF4-FFF2-40B4-BE49-F238E27FC236}">
                <a16:creationId xmlns:a16="http://schemas.microsoft.com/office/drawing/2014/main" id="{FE4EDCA8-72E1-40C1-A38A-0B26D8508298}"/>
              </a:ext>
            </a:extLst>
          </p:cNvPr>
          <p:cNvSpPr txBox="1">
            <a:spLocks noChangeArrowheads="1"/>
          </p:cNvSpPr>
          <p:nvPr userDrawn="1"/>
        </p:nvSpPr>
        <p:spPr bwMode="auto">
          <a:xfrm>
            <a:off x="4657494" y="552174"/>
            <a:ext cx="3946756" cy="293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08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spcBef>
                <a:spcPct val="50000"/>
              </a:spcBef>
            </a:pPr>
            <a:r>
              <a:rPr lang="nb-NO" altLang="nb-NO" sz="600" b="1" dirty="0">
                <a:latin typeface="+mj-lt"/>
              </a:rPr>
              <a:t>OSLO POLITIDISTRIKT</a:t>
            </a:r>
          </a:p>
          <a:p>
            <a:pPr algn="r">
              <a:spcBef>
                <a:spcPts val="0"/>
              </a:spcBef>
            </a:pPr>
            <a:r>
              <a:rPr lang="nb-NO" altLang="nb-NO" sz="600" b="1" kern="1200" dirty="0">
                <a:solidFill>
                  <a:schemeClr val="tx1"/>
                </a:solidFill>
                <a:latin typeface="+mj-lt"/>
                <a:ea typeface="Arial" charset="0"/>
                <a:cs typeface="Arial" charset="0"/>
              </a:rPr>
              <a:t>OSLO POLICE DISTRICT </a:t>
            </a:r>
            <a:endParaRPr lang="nb-NO" altLang="nb-NO" sz="600" b="1" dirty="0">
              <a:latin typeface="+mj-lt"/>
            </a:endParaRPr>
          </a:p>
        </p:txBody>
      </p:sp>
    </p:spTree>
    <p:extLst>
      <p:ext uri="{BB962C8B-B14F-4D97-AF65-F5344CB8AC3E}">
        <p14:creationId xmlns:p14="http://schemas.microsoft.com/office/powerpoint/2010/main" val="11705111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Forside – hest">
    <p:spTree>
      <p:nvGrpSpPr>
        <p:cNvPr id="1" name=""/>
        <p:cNvGrpSpPr/>
        <p:nvPr/>
      </p:nvGrpSpPr>
      <p:grpSpPr>
        <a:xfrm>
          <a:off x="0" y="0"/>
          <a:ext cx="0" cy="0"/>
          <a:chOff x="0" y="0"/>
          <a:chExt cx="0" cy="0"/>
        </a:xfrm>
      </p:grpSpPr>
      <p:pic>
        <p:nvPicPr>
          <p:cNvPr id="19" name="Bilde 18">
            <a:extLst>
              <a:ext uri="{FF2B5EF4-FFF2-40B4-BE49-F238E27FC236}">
                <a16:creationId xmlns:a16="http://schemas.microsoft.com/office/drawing/2014/main" id="{76CBB76D-5114-40BD-B845-B4F5D83D4012}"/>
              </a:ext>
            </a:extLst>
          </p:cNvPr>
          <p:cNvPicPr>
            <a:picLocks noChangeAspect="1"/>
          </p:cNvPicPr>
          <p:nvPr userDrawn="1"/>
        </p:nvPicPr>
        <p:blipFill>
          <a:blip r:embed="rId2"/>
          <a:stretch>
            <a:fillRect/>
          </a:stretch>
        </p:blipFill>
        <p:spPr>
          <a:xfrm>
            <a:off x="0" y="842963"/>
            <a:ext cx="5834058" cy="3889372"/>
          </a:xfrm>
          <a:prstGeom prst="rect">
            <a:avLst/>
          </a:prstGeom>
        </p:spPr>
      </p:pic>
      <p:sp>
        <p:nvSpPr>
          <p:cNvPr id="20" name="Rektangel 19">
            <a:extLst>
              <a:ext uri="{FF2B5EF4-FFF2-40B4-BE49-F238E27FC236}">
                <a16:creationId xmlns:a16="http://schemas.microsoft.com/office/drawing/2014/main" id="{FD172970-1105-4B48-BB48-BA0021547601}"/>
              </a:ext>
            </a:extLst>
          </p:cNvPr>
          <p:cNvSpPr/>
          <p:nvPr userDrawn="1"/>
        </p:nvSpPr>
        <p:spPr>
          <a:xfrm rot="10800000">
            <a:off x="0" y="842958"/>
            <a:ext cx="9144000" cy="3889380"/>
          </a:xfrm>
          <a:prstGeom prst="rect">
            <a:avLst/>
          </a:prstGeom>
          <a:gradFill flip="none" rotWithShape="1">
            <a:gsLst>
              <a:gs pos="0">
                <a:schemeClr val="tx1">
                  <a:alpha val="7000"/>
                  <a:lumMod val="0"/>
                </a:schemeClr>
              </a:gs>
              <a:gs pos="34000">
                <a:schemeClr val="tx1">
                  <a:lumMod val="0"/>
                  <a:alpha val="0"/>
                </a:schemeClr>
              </a:gs>
              <a:gs pos="59000">
                <a:schemeClr val="tx1">
                  <a:alpha val="88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1" name="Rektangel 20">
            <a:extLst>
              <a:ext uri="{FF2B5EF4-FFF2-40B4-BE49-F238E27FC236}">
                <a16:creationId xmlns:a16="http://schemas.microsoft.com/office/drawing/2014/main" id="{CC400491-B9E7-4C69-823E-189CC031BF69}"/>
              </a:ext>
            </a:extLst>
          </p:cNvPr>
          <p:cNvSpPr/>
          <p:nvPr userDrawn="1"/>
        </p:nvSpPr>
        <p:spPr>
          <a:xfrm rot="10800000">
            <a:off x="0" y="842955"/>
            <a:ext cx="9144000" cy="3889380"/>
          </a:xfrm>
          <a:prstGeom prst="rect">
            <a:avLst/>
          </a:prstGeom>
          <a:gradFill flip="none" rotWithShape="1">
            <a:gsLst>
              <a:gs pos="0">
                <a:schemeClr val="tx1">
                  <a:alpha val="7000"/>
                  <a:lumMod val="0"/>
                </a:schemeClr>
              </a:gs>
              <a:gs pos="34000">
                <a:schemeClr val="tx1">
                  <a:lumMod val="0"/>
                  <a:alpha val="0"/>
                </a:schemeClr>
              </a:gs>
              <a:gs pos="59000">
                <a:schemeClr val="tx1">
                  <a:alpha val="88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15" name="Bilde 14">
            <a:extLst>
              <a:ext uri="{FF2B5EF4-FFF2-40B4-BE49-F238E27FC236}">
                <a16:creationId xmlns:a16="http://schemas.microsoft.com/office/drawing/2014/main" id="{AA80F646-8BB1-4F03-8D8D-31703E9C03A3}"/>
              </a:ext>
            </a:extLst>
          </p:cNvPr>
          <p:cNvPicPr>
            <a:picLocks noChangeAspect="1"/>
          </p:cNvPicPr>
          <p:nvPr userDrawn="1"/>
        </p:nvPicPr>
        <p:blipFill>
          <a:blip r:embed="rId3"/>
          <a:stretch>
            <a:fillRect/>
          </a:stretch>
        </p:blipFill>
        <p:spPr>
          <a:xfrm>
            <a:off x="0" y="842963"/>
            <a:ext cx="9144000" cy="57091"/>
          </a:xfrm>
          <a:prstGeom prst="rect">
            <a:avLst/>
          </a:prstGeom>
        </p:spPr>
      </p:pic>
      <p:sp>
        <p:nvSpPr>
          <p:cNvPr id="23" name="Plassholder for bunntekst 4">
            <a:extLst>
              <a:ext uri="{FF2B5EF4-FFF2-40B4-BE49-F238E27FC236}">
                <a16:creationId xmlns:a16="http://schemas.microsoft.com/office/drawing/2014/main" id="{460D9DD0-47D6-4BC1-9602-6CEE3EF5184F}"/>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24" name="Plassholder for lysbildenummer 5">
            <a:extLst>
              <a:ext uri="{FF2B5EF4-FFF2-40B4-BE49-F238E27FC236}">
                <a16:creationId xmlns:a16="http://schemas.microsoft.com/office/drawing/2014/main" id="{0AB3B823-8003-411B-B448-E72DC75BCA41}"/>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5" name="Plassholder for dato 3">
            <a:extLst>
              <a:ext uri="{FF2B5EF4-FFF2-40B4-BE49-F238E27FC236}">
                <a16:creationId xmlns:a16="http://schemas.microsoft.com/office/drawing/2014/main" id="{0E44960D-8171-436A-BDCB-E46249E2D752}"/>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endParaRPr lang="en-GB" dirty="0"/>
          </a:p>
        </p:txBody>
      </p:sp>
      <p:sp>
        <p:nvSpPr>
          <p:cNvPr id="26" name="Tittel 1">
            <a:extLst>
              <a:ext uri="{FF2B5EF4-FFF2-40B4-BE49-F238E27FC236}">
                <a16:creationId xmlns:a16="http://schemas.microsoft.com/office/drawing/2014/main" id="{822F913D-4ACB-48F4-931F-161D2E3E338C}"/>
              </a:ext>
            </a:extLst>
          </p:cNvPr>
          <p:cNvSpPr>
            <a:spLocks noGrp="1"/>
          </p:cNvSpPr>
          <p:nvPr>
            <p:ph type="ctrTitle" hasCustomPrompt="1"/>
          </p:nvPr>
        </p:nvSpPr>
        <p:spPr>
          <a:xfrm>
            <a:off x="3708002" y="1419225"/>
            <a:ext cx="4896247" cy="911656"/>
          </a:xfrm>
        </p:spPr>
        <p:txBody>
          <a:bodyPr anchor="b">
            <a:normAutofit/>
          </a:bodyPr>
          <a:lstStyle>
            <a:lvl1pPr algn="r">
              <a:defRPr sz="3000">
                <a:solidFill>
                  <a:schemeClr val="bg1"/>
                </a:solidFill>
              </a:defRPr>
            </a:lvl1pPr>
          </a:lstStyle>
          <a:p>
            <a:r>
              <a:rPr lang="nb-NO" dirty="0"/>
              <a:t>Klikk for å </a:t>
            </a:r>
            <a:br>
              <a:rPr lang="nb-NO" dirty="0"/>
            </a:br>
            <a:r>
              <a:rPr lang="nb-NO" dirty="0"/>
              <a:t>redigere tittel</a:t>
            </a:r>
            <a:endParaRPr lang="en-GB" dirty="0"/>
          </a:p>
        </p:txBody>
      </p:sp>
      <p:sp>
        <p:nvSpPr>
          <p:cNvPr id="27" name="Undertittel 2">
            <a:extLst>
              <a:ext uri="{FF2B5EF4-FFF2-40B4-BE49-F238E27FC236}">
                <a16:creationId xmlns:a16="http://schemas.microsoft.com/office/drawing/2014/main" id="{35C8921B-0855-41F1-934D-7632DE3A5892}"/>
              </a:ext>
            </a:extLst>
          </p:cNvPr>
          <p:cNvSpPr>
            <a:spLocks noGrp="1"/>
          </p:cNvSpPr>
          <p:nvPr>
            <p:ph type="subTitle" idx="1"/>
          </p:nvPr>
        </p:nvSpPr>
        <p:spPr>
          <a:xfrm>
            <a:off x="3708002" y="2490382"/>
            <a:ext cx="4895983" cy="1810155"/>
          </a:xfrm>
        </p:spPr>
        <p:txBody>
          <a:bodyPr>
            <a:normAutofit/>
          </a:bodyPr>
          <a:lstStyle>
            <a:lvl1pPr marL="0" indent="0" algn="r">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dirty="0"/>
          </a:p>
        </p:txBody>
      </p:sp>
      <p:sp>
        <p:nvSpPr>
          <p:cNvPr id="13" name="Text Box 9">
            <a:extLst>
              <a:ext uri="{FF2B5EF4-FFF2-40B4-BE49-F238E27FC236}">
                <a16:creationId xmlns:a16="http://schemas.microsoft.com/office/drawing/2014/main" id="{FE4EDCA8-72E1-40C1-A38A-0B26D8508298}"/>
              </a:ext>
            </a:extLst>
          </p:cNvPr>
          <p:cNvSpPr txBox="1">
            <a:spLocks noChangeArrowheads="1"/>
          </p:cNvSpPr>
          <p:nvPr userDrawn="1"/>
        </p:nvSpPr>
        <p:spPr bwMode="auto">
          <a:xfrm>
            <a:off x="4657494" y="552174"/>
            <a:ext cx="3946756" cy="293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08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spcBef>
                <a:spcPct val="50000"/>
              </a:spcBef>
            </a:pPr>
            <a:r>
              <a:rPr lang="nb-NO" altLang="nb-NO" sz="600" b="1" dirty="0">
                <a:latin typeface="+mj-lt"/>
              </a:rPr>
              <a:t>OSLO POLITIDISTRIKT</a:t>
            </a:r>
          </a:p>
          <a:p>
            <a:pPr algn="r">
              <a:spcBef>
                <a:spcPts val="0"/>
              </a:spcBef>
            </a:pPr>
            <a:r>
              <a:rPr lang="nb-NO" altLang="nb-NO" sz="600" b="1" kern="1200" dirty="0">
                <a:solidFill>
                  <a:schemeClr val="tx1"/>
                </a:solidFill>
                <a:latin typeface="+mj-lt"/>
                <a:ea typeface="Arial" charset="0"/>
                <a:cs typeface="Arial" charset="0"/>
              </a:rPr>
              <a:t>OSLO POLICE DISTRICT </a:t>
            </a:r>
            <a:endParaRPr lang="nb-NO" altLang="nb-NO" sz="600" b="1" dirty="0">
              <a:latin typeface="+mj-lt"/>
            </a:endParaRPr>
          </a:p>
        </p:txBody>
      </p:sp>
    </p:spTree>
    <p:extLst>
      <p:ext uri="{BB962C8B-B14F-4D97-AF65-F5344CB8AC3E}">
        <p14:creationId xmlns:p14="http://schemas.microsoft.com/office/powerpoint/2010/main" val="14228669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Forside – Trafikk MC">
    <p:spTree>
      <p:nvGrpSpPr>
        <p:cNvPr id="1" name=""/>
        <p:cNvGrpSpPr/>
        <p:nvPr/>
      </p:nvGrpSpPr>
      <p:grpSpPr>
        <a:xfrm>
          <a:off x="0" y="0"/>
          <a:ext cx="0" cy="0"/>
          <a:chOff x="0" y="0"/>
          <a:chExt cx="0" cy="0"/>
        </a:xfrm>
      </p:grpSpPr>
      <p:pic>
        <p:nvPicPr>
          <p:cNvPr id="8" name="Bild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842963"/>
            <a:ext cx="9144000" cy="3889375"/>
          </a:xfrm>
          <a:prstGeom prst="rect">
            <a:avLst/>
          </a:prstGeom>
        </p:spPr>
      </p:pic>
      <p:sp>
        <p:nvSpPr>
          <p:cNvPr id="2" name="Rektangel 1">
            <a:extLst>
              <a:ext uri="{FF2B5EF4-FFF2-40B4-BE49-F238E27FC236}">
                <a16:creationId xmlns:a16="http://schemas.microsoft.com/office/drawing/2014/main" id="{8C7E7839-3DCF-468D-9CDD-E7C1A5DA9755}"/>
              </a:ext>
            </a:extLst>
          </p:cNvPr>
          <p:cNvSpPr/>
          <p:nvPr userDrawn="1"/>
        </p:nvSpPr>
        <p:spPr>
          <a:xfrm>
            <a:off x="0" y="900054"/>
            <a:ext cx="9144000" cy="3832284"/>
          </a:xfrm>
          <a:prstGeom prst="rect">
            <a:avLst/>
          </a:prstGeom>
          <a:gradFill flip="none" rotWithShape="1">
            <a:gsLst>
              <a:gs pos="0">
                <a:schemeClr val="tx1">
                  <a:alpha val="0"/>
                  <a:lumMod val="0"/>
                </a:schemeClr>
              </a:gs>
              <a:gs pos="23000">
                <a:schemeClr val="tx1">
                  <a:lumMod val="0"/>
                  <a:alpha val="0"/>
                </a:schemeClr>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ktangel 11">
            <a:extLst>
              <a:ext uri="{FF2B5EF4-FFF2-40B4-BE49-F238E27FC236}">
                <a16:creationId xmlns:a16="http://schemas.microsoft.com/office/drawing/2014/main" id="{FDCE1725-0117-483E-872F-EC3116F0678C}"/>
              </a:ext>
            </a:extLst>
          </p:cNvPr>
          <p:cNvSpPr/>
          <p:nvPr userDrawn="1"/>
        </p:nvSpPr>
        <p:spPr>
          <a:xfrm>
            <a:off x="2644" y="900055"/>
            <a:ext cx="9144000" cy="3832284"/>
          </a:xfrm>
          <a:prstGeom prst="rect">
            <a:avLst/>
          </a:prstGeom>
          <a:gradFill flip="none" rotWithShape="1">
            <a:gsLst>
              <a:gs pos="33000">
                <a:schemeClr val="tx1">
                  <a:lumMod val="0"/>
                  <a:alpha val="0"/>
                </a:schemeClr>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Bilde 14">
            <a:extLst>
              <a:ext uri="{FF2B5EF4-FFF2-40B4-BE49-F238E27FC236}">
                <a16:creationId xmlns:a16="http://schemas.microsoft.com/office/drawing/2014/main" id="{59E8B49B-41D8-46D8-ABA3-F0C8D6385D84}"/>
              </a:ext>
            </a:extLst>
          </p:cNvPr>
          <p:cNvPicPr>
            <a:picLocks noChangeAspect="1"/>
          </p:cNvPicPr>
          <p:nvPr userDrawn="1"/>
        </p:nvPicPr>
        <p:blipFill>
          <a:blip r:embed="rId3"/>
          <a:stretch>
            <a:fillRect/>
          </a:stretch>
        </p:blipFill>
        <p:spPr>
          <a:xfrm>
            <a:off x="0" y="842963"/>
            <a:ext cx="9144000" cy="57091"/>
          </a:xfrm>
          <a:prstGeom prst="rect">
            <a:avLst/>
          </a:prstGeom>
        </p:spPr>
      </p:pic>
      <p:sp>
        <p:nvSpPr>
          <p:cNvPr id="17" name="Plassholder for bunntekst 4">
            <a:extLst>
              <a:ext uri="{FF2B5EF4-FFF2-40B4-BE49-F238E27FC236}">
                <a16:creationId xmlns:a16="http://schemas.microsoft.com/office/drawing/2014/main" id="{CB74EBCC-8D84-45AA-A832-E965961723B8}"/>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8" name="Plassholder for lysbildenummer 5">
            <a:extLst>
              <a:ext uri="{FF2B5EF4-FFF2-40B4-BE49-F238E27FC236}">
                <a16:creationId xmlns:a16="http://schemas.microsoft.com/office/drawing/2014/main" id="{5CDFE366-93C2-4CFA-B3CB-D0F0547D070A}"/>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9" name="Plassholder for dato 3">
            <a:extLst>
              <a:ext uri="{FF2B5EF4-FFF2-40B4-BE49-F238E27FC236}">
                <a16:creationId xmlns:a16="http://schemas.microsoft.com/office/drawing/2014/main" id="{9363B603-7087-4E86-AEC8-99178C0FBEC9}"/>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endParaRPr lang="en-GB" dirty="0"/>
          </a:p>
        </p:txBody>
      </p:sp>
      <p:sp>
        <p:nvSpPr>
          <p:cNvPr id="20" name="Tittel 1">
            <a:extLst>
              <a:ext uri="{FF2B5EF4-FFF2-40B4-BE49-F238E27FC236}">
                <a16:creationId xmlns:a16="http://schemas.microsoft.com/office/drawing/2014/main" id="{6BD7B179-3EF8-423B-9109-34C652F5EFA9}"/>
              </a:ext>
            </a:extLst>
          </p:cNvPr>
          <p:cNvSpPr>
            <a:spLocks noGrp="1"/>
          </p:cNvSpPr>
          <p:nvPr>
            <p:ph type="ctrTitle" hasCustomPrompt="1"/>
          </p:nvPr>
        </p:nvSpPr>
        <p:spPr>
          <a:xfrm>
            <a:off x="3708002" y="1419225"/>
            <a:ext cx="4896247" cy="911656"/>
          </a:xfrm>
        </p:spPr>
        <p:txBody>
          <a:bodyPr anchor="b">
            <a:normAutofit/>
          </a:bodyPr>
          <a:lstStyle>
            <a:lvl1pPr algn="r">
              <a:defRPr sz="3000">
                <a:solidFill>
                  <a:schemeClr val="bg1"/>
                </a:solidFill>
              </a:defRPr>
            </a:lvl1pPr>
          </a:lstStyle>
          <a:p>
            <a:r>
              <a:rPr lang="nb-NO" dirty="0"/>
              <a:t>Klikk for å </a:t>
            </a:r>
            <a:br>
              <a:rPr lang="nb-NO" dirty="0"/>
            </a:br>
            <a:r>
              <a:rPr lang="nb-NO" dirty="0"/>
              <a:t>redigere tittel</a:t>
            </a:r>
            <a:endParaRPr lang="en-GB" dirty="0"/>
          </a:p>
        </p:txBody>
      </p:sp>
      <p:sp>
        <p:nvSpPr>
          <p:cNvPr id="21" name="Undertittel 2">
            <a:extLst>
              <a:ext uri="{FF2B5EF4-FFF2-40B4-BE49-F238E27FC236}">
                <a16:creationId xmlns:a16="http://schemas.microsoft.com/office/drawing/2014/main" id="{12C26964-B92B-430D-A2EE-47177AFB0BD0}"/>
              </a:ext>
            </a:extLst>
          </p:cNvPr>
          <p:cNvSpPr>
            <a:spLocks noGrp="1"/>
          </p:cNvSpPr>
          <p:nvPr>
            <p:ph type="subTitle" idx="1"/>
          </p:nvPr>
        </p:nvSpPr>
        <p:spPr>
          <a:xfrm>
            <a:off x="3708002" y="2490382"/>
            <a:ext cx="4895983" cy="1810155"/>
          </a:xfrm>
        </p:spPr>
        <p:txBody>
          <a:bodyPr>
            <a:normAutofit/>
          </a:bodyPr>
          <a:lstStyle>
            <a:lvl1pPr marL="0" indent="0" algn="r">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dirty="0"/>
          </a:p>
        </p:txBody>
      </p:sp>
      <p:sp>
        <p:nvSpPr>
          <p:cNvPr id="14" name="Text Box 9">
            <a:extLst>
              <a:ext uri="{FF2B5EF4-FFF2-40B4-BE49-F238E27FC236}">
                <a16:creationId xmlns:a16="http://schemas.microsoft.com/office/drawing/2014/main" id="{B053B143-35D1-4EE4-8D41-D519AF1110A0}"/>
              </a:ext>
            </a:extLst>
          </p:cNvPr>
          <p:cNvSpPr txBox="1">
            <a:spLocks noChangeArrowheads="1"/>
          </p:cNvSpPr>
          <p:nvPr userDrawn="1"/>
        </p:nvSpPr>
        <p:spPr bwMode="auto">
          <a:xfrm>
            <a:off x="4657494" y="552174"/>
            <a:ext cx="3946756" cy="293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08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spcBef>
                <a:spcPct val="50000"/>
              </a:spcBef>
            </a:pPr>
            <a:r>
              <a:rPr lang="nb-NO" altLang="nb-NO" sz="600" b="1" dirty="0">
                <a:latin typeface="+mj-lt"/>
              </a:rPr>
              <a:t>OSLO POLITIDISTRIKT</a:t>
            </a:r>
          </a:p>
          <a:p>
            <a:pPr algn="r">
              <a:spcBef>
                <a:spcPts val="0"/>
              </a:spcBef>
            </a:pPr>
            <a:r>
              <a:rPr lang="nb-NO" altLang="nb-NO" sz="600" b="1" kern="1200" dirty="0">
                <a:solidFill>
                  <a:schemeClr val="tx1"/>
                </a:solidFill>
                <a:latin typeface="+mj-lt"/>
                <a:ea typeface="Arial" charset="0"/>
                <a:cs typeface="Arial" charset="0"/>
              </a:rPr>
              <a:t>OSLO POLICE DISTRICT </a:t>
            </a:r>
            <a:endParaRPr lang="nb-NO" altLang="nb-NO" sz="600" b="1" dirty="0">
              <a:latin typeface="+mj-lt"/>
            </a:endParaRPr>
          </a:p>
        </p:txBody>
      </p:sp>
    </p:spTree>
    <p:extLst>
      <p:ext uri="{BB962C8B-B14F-4D97-AF65-F5344CB8AC3E}">
        <p14:creationId xmlns:p14="http://schemas.microsoft.com/office/powerpoint/2010/main" val="39843304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orside – Tilgjengelige polititjenester B">
    <p:spTree>
      <p:nvGrpSpPr>
        <p:cNvPr id="1" name=""/>
        <p:cNvGrpSpPr/>
        <p:nvPr/>
      </p:nvGrpSpPr>
      <p:grpSpPr>
        <a:xfrm>
          <a:off x="0" y="0"/>
          <a:ext cx="0" cy="0"/>
          <a:chOff x="0" y="0"/>
          <a:chExt cx="0" cy="0"/>
        </a:xfrm>
      </p:grpSpPr>
      <p:pic>
        <p:nvPicPr>
          <p:cNvPr id="8" name="Bild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842963"/>
            <a:ext cx="9143999" cy="3889375"/>
          </a:xfrm>
          <a:prstGeom prst="rect">
            <a:avLst/>
          </a:prstGeom>
        </p:spPr>
      </p:pic>
      <p:pic>
        <p:nvPicPr>
          <p:cNvPr id="15" name="Bilde 14">
            <a:extLst>
              <a:ext uri="{FF2B5EF4-FFF2-40B4-BE49-F238E27FC236}">
                <a16:creationId xmlns:a16="http://schemas.microsoft.com/office/drawing/2014/main" id="{2730AC92-0D85-409F-904F-8B3F8DF37B9C}"/>
              </a:ext>
            </a:extLst>
          </p:cNvPr>
          <p:cNvPicPr>
            <a:picLocks noChangeAspect="1"/>
          </p:cNvPicPr>
          <p:nvPr userDrawn="1"/>
        </p:nvPicPr>
        <p:blipFill>
          <a:blip r:embed="rId3"/>
          <a:stretch>
            <a:fillRect/>
          </a:stretch>
        </p:blipFill>
        <p:spPr>
          <a:xfrm>
            <a:off x="0" y="842963"/>
            <a:ext cx="9144000" cy="57091"/>
          </a:xfrm>
          <a:prstGeom prst="rect">
            <a:avLst/>
          </a:prstGeom>
        </p:spPr>
      </p:pic>
      <p:sp>
        <p:nvSpPr>
          <p:cNvPr id="17" name="Plassholder for bunntekst 4">
            <a:extLst>
              <a:ext uri="{FF2B5EF4-FFF2-40B4-BE49-F238E27FC236}">
                <a16:creationId xmlns:a16="http://schemas.microsoft.com/office/drawing/2014/main" id="{6D3C334B-C780-4239-A2B0-3A4D1830AF25}"/>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8" name="Plassholder for lysbildenummer 5">
            <a:extLst>
              <a:ext uri="{FF2B5EF4-FFF2-40B4-BE49-F238E27FC236}">
                <a16:creationId xmlns:a16="http://schemas.microsoft.com/office/drawing/2014/main" id="{793B6A0C-26BB-45B4-9902-DFF6318103A3}"/>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9" name="Plassholder for dato 3">
            <a:extLst>
              <a:ext uri="{FF2B5EF4-FFF2-40B4-BE49-F238E27FC236}">
                <a16:creationId xmlns:a16="http://schemas.microsoft.com/office/drawing/2014/main" id="{04A9FDE9-F27B-45CE-AFF4-8AD803F0F991}"/>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endParaRPr lang="en-GB" dirty="0"/>
          </a:p>
        </p:txBody>
      </p:sp>
      <p:sp>
        <p:nvSpPr>
          <p:cNvPr id="20" name="Tittel 1">
            <a:extLst>
              <a:ext uri="{FF2B5EF4-FFF2-40B4-BE49-F238E27FC236}">
                <a16:creationId xmlns:a16="http://schemas.microsoft.com/office/drawing/2014/main" id="{6C290A5D-8290-4D21-89B5-ABCCDF2CA45F}"/>
              </a:ext>
            </a:extLst>
          </p:cNvPr>
          <p:cNvSpPr>
            <a:spLocks noGrp="1"/>
          </p:cNvSpPr>
          <p:nvPr>
            <p:ph type="ctrTitle" hasCustomPrompt="1"/>
          </p:nvPr>
        </p:nvSpPr>
        <p:spPr>
          <a:xfrm>
            <a:off x="3708002" y="1419225"/>
            <a:ext cx="4896247" cy="911656"/>
          </a:xfrm>
        </p:spPr>
        <p:txBody>
          <a:bodyPr anchor="b">
            <a:normAutofit/>
          </a:bodyPr>
          <a:lstStyle>
            <a:lvl1pPr algn="r">
              <a:defRPr sz="3000">
                <a:solidFill>
                  <a:schemeClr val="bg1"/>
                </a:solidFill>
              </a:defRPr>
            </a:lvl1pPr>
          </a:lstStyle>
          <a:p>
            <a:r>
              <a:rPr lang="nb-NO" dirty="0"/>
              <a:t>Klikk for å </a:t>
            </a:r>
            <a:br>
              <a:rPr lang="nb-NO" dirty="0"/>
            </a:br>
            <a:r>
              <a:rPr lang="nb-NO" dirty="0"/>
              <a:t>redigere tittel</a:t>
            </a:r>
            <a:endParaRPr lang="en-GB" dirty="0"/>
          </a:p>
        </p:txBody>
      </p:sp>
      <p:sp>
        <p:nvSpPr>
          <p:cNvPr id="21" name="Undertittel 2">
            <a:extLst>
              <a:ext uri="{FF2B5EF4-FFF2-40B4-BE49-F238E27FC236}">
                <a16:creationId xmlns:a16="http://schemas.microsoft.com/office/drawing/2014/main" id="{09DDF75B-473A-4A14-B5EA-B38D261E3DBE}"/>
              </a:ext>
            </a:extLst>
          </p:cNvPr>
          <p:cNvSpPr>
            <a:spLocks noGrp="1"/>
          </p:cNvSpPr>
          <p:nvPr>
            <p:ph type="subTitle" idx="1"/>
          </p:nvPr>
        </p:nvSpPr>
        <p:spPr>
          <a:xfrm>
            <a:off x="3708002" y="2490382"/>
            <a:ext cx="4895983" cy="1810155"/>
          </a:xfrm>
        </p:spPr>
        <p:txBody>
          <a:bodyPr>
            <a:normAutofit/>
          </a:bodyPr>
          <a:lstStyle>
            <a:lvl1pPr marL="0" indent="0" algn="r">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dirty="0"/>
          </a:p>
        </p:txBody>
      </p:sp>
      <p:sp>
        <p:nvSpPr>
          <p:cNvPr id="11" name="Text Box 9">
            <a:extLst>
              <a:ext uri="{FF2B5EF4-FFF2-40B4-BE49-F238E27FC236}">
                <a16:creationId xmlns:a16="http://schemas.microsoft.com/office/drawing/2014/main" id="{77F565FF-1586-43C2-885A-780375B654AD}"/>
              </a:ext>
            </a:extLst>
          </p:cNvPr>
          <p:cNvSpPr txBox="1">
            <a:spLocks noChangeArrowheads="1"/>
          </p:cNvSpPr>
          <p:nvPr userDrawn="1"/>
        </p:nvSpPr>
        <p:spPr bwMode="auto">
          <a:xfrm>
            <a:off x="4657494" y="552174"/>
            <a:ext cx="3946756" cy="293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08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spcBef>
                <a:spcPct val="50000"/>
              </a:spcBef>
            </a:pPr>
            <a:r>
              <a:rPr lang="nb-NO" altLang="nb-NO" sz="600" b="1" dirty="0">
                <a:latin typeface="+mj-lt"/>
              </a:rPr>
              <a:t>OSLO POLITIDISTRIKT</a:t>
            </a:r>
          </a:p>
          <a:p>
            <a:pPr algn="r">
              <a:spcBef>
                <a:spcPts val="0"/>
              </a:spcBef>
            </a:pPr>
            <a:r>
              <a:rPr lang="nb-NO" altLang="nb-NO" sz="600" b="1" kern="1200" dirty="0">
                <a:solidFill>
                  <a:schemeClr val="tx1"/>
                </a:solidFill>
                <a:latin typeface="+mj-lt"/>
                <a:ea typeface="Arial" charset="0"/>
                <a:cs typeface="Arial" charset="0"/>
              </a:rPr>
              <a:t>OSLO POLICE DISTRICT </a:t>
            </a:r>
            <a:endParaRPr lang="nb-NO" altLang="nb-NO" sz="600" b="1" dirty="0">
              <a:latin typeface="+mj-lt"/>
            </a:endParaRPr>
          </a:p>
        </p:txBody>
      </p:sp>
    </p:spTree>
    <p:extLst>
      <p:ext uri="{BB962C8B-B14F-4D97-AF65-F5344CB8AC3E}">
        <p14:creationId xmlns:p14="http://schemas.microsoft.com/office/powerpoint/2010/main" val="33056220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orside – Et moderne og kompetent politi">
    <p:spTree>
      <p:nvGrpSpPr>
        <p:cNvPr id="1" name=""/>
        <p:cNvGrpSpPr/>
        <p:nvPr/>
      </p:nvGrpSpPr>
      <p:grpSpPr>
        <a:xfrm>
          <a:off x="0" y="0"/>
          <a:ext cx="0" cy="0"/>
          <a:chOff x="0" y="0"/>
          <a:chExt cx="0" cy="0"/>
        </a:xfrm>
      </p:grpSpPr>
      <p:pic>
        <p:nvPicPr>
          <p:cNvPr id="10" name="Bilde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867357"/>
            <a:ext cx="9143999" cy="3864981"/>
          </a:xfrm>
          <a:prstGeom prst="rect">
            <a:avLst/>
          </a:prstGeom>
        </p:spPr>
      </p:pic>
      <p:sp>
        <p:nvSpPr>
          <p:cNvPr id="11" name="Rektangel 10">
            <a:extLst>
              <a:ext uri="{FF2B5EF4-FFF2-40B4-BE49-F238E27FC236}">
                <a16:creationId xmlns:a16="http://schemas.microsoft.com/office/drawing/2014/main" id="{5C3E5C23-B9F5-4F8C-B8AF-6461A5D33D5C}"/>
              </a:ext>
            </a:extLst>
          </p:cNvPr>
          <p:cNvSpPr/>
          <p:nvPr userDrawn="1"/>
        </p:nvSpPr>
        <p:spPr>
          <a:xfrm>
            <a:off x="2644" y="900055"/>
            <a:ext cx="9144000" cy="3832284"/>
          </a:xfrm>
          <a:prstGeom prst="rect">
            <a:avLst/>
          </a:prstGeom>
          <a:gradFill flip="none" rotWithShape="1">
            <a:gsLst>
              <a:gs pos="0">
                <a:schemeClr val="tx1">
                  <a:alpha val="0"/>
                  <a:lumMod val="0"/>
                </a:schemeClr>
              </a:gs>
              <a:gs pos="23000">
                <a:schemeClr val="tx1">
                  <a:lumMod val="0"/>
                  <a:alpha val="0"/>
                </a:schemeClr>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12">
            <a:extLst>
              <a:ext uri="{FF2B5EF4-FFF2-40B4-BE49-F238E27FC236}">
                <a16:creationId xmlns:a16="http://schemas.microsoft.com/office/drawing/2014/main" id="{2CE5D70B-AE90-43AE-9B63-E91CE2CDC021}"/>
              </a:ext>
            </a:extLst>
          </p:cNvPr>
          <p:cNvSpPr/>
          <p:nvPr userDrawn="1"/>
        </p:nvSpPr>
        <p:spPr>
          <a:xfrm>
            <a:off x="2644" y="849126"/>
            <a:ext cx="9144000" cy="3883211"/>
          </a:xfrm>
          <a:prstGeom prst="rect">
            <a:avLst/>
          </a:prstGeom>
          <a:gradFill flip="none" rotWithShape="1">
            <a:gsLst>
              <a:gs pos="0">
                <a:schemeClr val="tx1">
                  <a:alpha val="0"/>
                  <a:lumMod val="0"/>
                </a:schemeClr>
              </a:gs>
              <a:gs pos="23000">
                <a:schemeClr val="tx1">
                  <a:lumMod val="0"/>
                  <a:alpha val="0"/>
                </a:schemeClr>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7" name="Bilde 16">
            <a:extLst>
              <a:ext uri="{FF2B5EF4-FFF2-40B4-BE49-F238E27FC236}">
                <a16:creationId xmlns:a16="http://schemas.microsoft.com/office/drawing/2014/main" id="{379AE0DF-C095-4047-B942-41466A6F1CD0}"/>
              </a:ext>
            </a:extLst>
          </p:cNvPr>
          <p:cNvPicPr>
            <a:picLocks noChangeAspect="1"/>
          </p:cNvPicPr>
          <p:nvPr userDrawn="1"/>
        </p:nvPicPr>
        <p:blipFill>
          <a:blip r:embed="rId3"/>
          <a:stretch>
            <a:fillRect/>
          </a:stretch>
        </p:blipFill>
        <p:spPr>
          <a:xfrm>
            <a:off x="0" y="842963"/>
            <a:ext cx="9144000" cy="57091"/>
          </a:xfrm>
          <a:prstGeom prst="rect">
            <a:avLst/>
          </a:prstGeom>
        </p:spPr>
      </p:pic>
      <p:sp>
        <p:nvSpPr>
          <p:cNvPr id="18" name="Plassholder for bunntekst 4">
            <a:extLst>
              <a:ext uri="{FF2B5EF4-FFF2-40B4-BE49-F238E27FC236}">
                <a16:creationId xmlns:a16="http://schemas.microsoft.com/office/drawing/2014/main" id="{7878C88E-84F1-42C0-8608-568E69DC9C72}"/>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9" name="Plassholder for lysbildenummer 5">
            <a:extLst>
              <a:ext uri="{FF2B5EF4-FFF2-40B4-BE49-F238E27FC236}">
                <a16:creationId xmlns:a16="http://schemas.microsoft.com/office/drawing/2014/main" id="{1E5CE689-33CF-4170-B57C-4EF6C12A3B69}"/>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0" name="Plassholder for dato 3">
            <a:extLst>
              <a:ext uri="{FF2B5EF4-FFF2-40B4-BE49-F238E27FC236}">
                <a16:creationId xmlns:a16="http://schemas.microsoft.com/office/drawing/2014/main" id="{CEEDE83B-8388-4A84-99CC-34EAB7DD949C}"/>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endParaRPr lang="en-GB" dirty="0"/>
          </a:p>
        </p:txBody>
      </p:sp>
      <p:sp>
        <p:nvSpPr>
          <p:cNvPr id="21" name="Tittel 1">
            <a:extLst>
              <a:ext uri="{FF2B5EF4-FFF2-40B4-BE49-F238E27FC236}">
                <a16:creationId xmlns:a16="http://schemas.microsoft.com/office/drawing/2014/main" id="{58FC4754-8705-4A82-86E2-EC638942BD49}"/>
              </a:ext>
            </a:extLst>
          </p:cNvPr>
          <p:cNvSpPr>
            <a:spLocks noGrp="1"/>
          </p:cNvSpPr>
          <p:nvPr>
            <p:ph type="ctrTitle" hasCustomPrompt="1"/>
          </p:nvPr>
        </p:nvSpPr>
        <p:spPr>
          <a:xfrm>
            <a:off x="3708002" y="1419225"/>
            <a:ext cx="4896247" cy="911656"/>
          </a:xfrm>
        </p:spPr>
        <p:txBody>
          <a:bodyPr anchor="b">
            <a:normAutofit/>
          </a:bodyPr>
          <a:lstStyle>
            <a:lvl1pPr algn="r">
              <a:defRPr sz="3000">
                <a:solidFill>
                  <a:schemeClr val="bg1"/>
                </a:solidFill>
              </a:defRPr>
            </a:lvl1pPr>
          </a:lstStyle>
          <a:p>
            <a:r>
              <a:rPr lang="nb-NO" dirty="0"/>
              <a:t>Klikk for å </a:t>
            </a:r>
            <a:br>
              <a:rPr lang="nb-NO" dirty="0"/>
            </a:br>
            <a:r>
              <a:rPr lang="nb-NO" dirty="0"/>
              <a:t>redigere tittel</a:t>
            </a:r>
            <a:endParaRPr lang="en-GB" dirty="0"/>
          </a:p>
        </p:txBody>
      </p:sp>
      <p:sp>
        <p:nvSpPr>
          <p:cNvPr id="22" name="Undertittel 2">
            <a:extLst>
              <a:ext uri="{FF2B5EF4-FFF2-40B4-BE49-F238E27FC236}">
                <a16:creationId xmlns:a16="http://schemas.microsoft.com/office/drawing/2014/main" id="{88740514-905C-4394-BE01-EB6A1845DE5E}"/>
              </a:ext>
            </a:extLst>
          </p:cNvPr>
          <p:cNvSpPr>
            <a:spLocks noGrp="1"/>
          </p:cNvSpPr>
          <p:nvPr>
            <p:ph type="subTitle" idx="1"/>
          </p:nvPr>
        </p:nvSpPr>
        <p:spPr>
          <a:xfrm>
            <a:off x="3708002" y="2490382"/>
            <a:ext cx="4895983" cy="1810155"/>
          </a:xfrm>
        </p:spPr>
        <p:txBody>
          <a:bodyPr>
            <a:normAutofit/>
          </a:bodyPr>
          <a:lstStyle>
            <a:lvl1pPr marL="0" indent="0" algn="r">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dirty="0"/>
          </a:p>
        </p:txBody>
      </p:sp>
      <p:sp>
        <p:nvSpPr>
          <p:cNvPr id="12" name="Text Box 9">
            <a:extLst>
              <a:ext uri="{FF2B5EF4-FFF2-40B4-BE49-F238E27FC236}">
                <a16:creationId xmlns:a16="http://schemas.microsoft.com/office/drawing/2014/main" id="{26749B9F-0CDA-4E66-97D4-D16395853C14}"/>
              </a:ext>
            </a:extLst>
          </p:cNvPr>
          <p:cNvSpPr txBox="1">
            <a:spLocks noChangeArrowheads="1"/>
          </p:cNvSpPr>
          <p:nvPr userDrawn="1"/>
        </p:nvSpPr>
        <p:spPr bwMode="auto">
          <a:xfrm>
            <a:off x="4657494" y="552174"/>
            <a:ext cx="3946756" cy="293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08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spcBef>
                <a:spcPct val="50000"/>
              </a:spcBef>
            </a:pPr>
            <a:r>
              <a:rPr lang="nb-NO" altLang="nb-NO" sz="600" b="1" dirty="0">
                <a:latin typeface="+mj-lt"/>
              </a:rPr>
              <a:t>OSLO POLITIDISTRIKT</a:t>
            </a:r>
          </a:p>
          <a:p>
            <a:pPr algn="r">
              <a:spcBef>
                <a:spcPts val="0"/>
              </a:spcBef>
            </a:pPr>
            <a:r>
              <a:rPr lang="nb-NO" altLang="nb-NO" sz="600" b="1" kern="1200" dirty="0">
                <a:solidFill>
                  <a:schemeClr val="tx1"/>
                </a:solidFill>
                <a:latin typeface="+mj-lt"/>
                <a:ea typeface="Arial" charset="0"/>
                <a:cs typeface="Arial" charset="0"/>
              </a:rPr>
              <a:t>OSLO POLICE DISTRICT </a:t>
            </a:r>
            <a:endParaRPr lang="nb-NO" altLang="nb-NO" sz="600" b="1" dirty="0">
              <a:latin typeface="+mj-lt"/>
            </a:endParaRPr>
          </a:p>
        </p:txBody>
      </p:sp>
    </p:spTree>
    <p:extLst>
      <p:ext uri="{BB962C8B-B14F-4D97-AF65-F5344CB8AC3E}">
        <p14:creationId xmlns:p14="http://schemas.microsoft.com/office/powerpoint/2010/main" val="22117662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orside – Trygghet i det digitale rom A">
    <p:spTree>
      <p:nvGrpSpPr>
        <p:cNvPr id="1" name=""/>
        <p:cNvGrpSpPr/>
        <p:nvPr/>
      </p:nvGrpSpPr>
      <p:grpSpPr>
        <a:xfrm>
          <a:off x="0" y="0"/>
          <a:ext cx="0" cy="0"/>
          <a:chOff x="0" y="0"/>
          <a:chExt cx="0" cy="0"/>
        </a:xfrm>
      </p:grpSpPr>
      <p:pic>
        <p:nvPicPr>
          <p:cNvPr id="12" name="Bilde 1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842963"/>
            <a:ext cx="9144000" cy="3889375"/>
          </a:xfrm>
          <a:prstGeom prst="rect">
            <a:avLst/>
          </a:prstGeom>
        </p:spPr>
      </p:pic>
      <p:pic>
        <p:nvPicPr>
          <p:cNvPr id="17" name="Bilde 16">
            <a:extLst>
              <a:ext uri="{FF2B5EF4-FFF2-40B4-BE49-F238E27FC236}">
                <a16:creationId xmlns:a16="http://schemas.microsoft.com/office/drawing/2014/main" id="{E4DA1A8D-7F6B-47DB-A70B-BFC52304EC33}"/>
              </a:ext>
            </a:extLst>
          </p:cNvPr>
          <p:cNvPicPr>
            <a:picLocks noChangeAspect="1"/>
          </p:cNvPicPr>
          <p:nvPr userDrawn="1"/>
        </p:nvPicPr>
        <p:blipFill>
          <a:blip r:embed="rId3"/>
          <a:stretch>
            <a:fillRect/>
          </a:stretch>
        </p:blipFill>
        <p:spPr>
          <a:xfrm>
            <a:off x="0" y="842963"/>
            <a:ext cx="9144000" cy="57091"/>
          </a:xfrm>
          <a:prstGeom prst="rect">
            <a:avLst/>
          </a:prstGeom>
        </p:spPr>
      </p:pic>
      <p:sp>
        <p:nvSpPr>
          <p:cNvPr id="18" name="Plassholder for bunntekst 4">
            <a:extLst>
              <a:ext uri="{FF2B5EF4-FFF2-40B4-BE49-F238E27FC236}">
                <a16:creationId xmlns:a16="http://schemas.microsoft.com/office/drawing/2014/main" id="{550A075A-76A5-4ED9-9E8B-353A06C19797}"/>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9" name="Plassholder for lysbildenummer 5">
            <a:extLst>
              <a:ext uri="{FF2B5EF4-FFF2-40B4-BE49-F238E27FC236}">
                <a16:creationId xmlns:a16="http://schemas.microsoft.com/office/drawing/2014/main" id="{4687B216-DA1D-4221-8BF6-F5466E600A73}"/>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0" name="Plassholder for dato 3">
            <a:extLst>
              <a:ext uri="{FF2B5EF4-FFF2-40B4-BE49-F238E27FC236}">
                <a16:creationId xmlns:a16="http://schemas.microsoft.com/office/drawing/2014/main" id="{2DE14D3D-01B8-423B-8612-BC2F3F0A05E1}"/>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endParaRPr lang="en-GB" dirty="0"/>
          </a:p>
        </p:txBody>
      </p:sp>
      <p:sp>
        <p:nvSpPr>
          <p:cNvPr id="21" name="Tittel 1">
            <a:extLst>
              <a:ext uri="{FF2B5EF4-FFF2-40B4-BE49-F238E27FC236}">
                <a16:creationId xmlns:a16="http://schemas.microsoft.com/office/drawing/2014/main" id="{2964BAB5-93AC-471E-B7D9-BF70A283999F}"/>
              </a:ext>
            </a:extLst>
          </p:cNvPr>
          <p:cNvSpPr>
            <a:spLocks noGrp="1"/>
          </p:cNvSpPr>
          <p:nvPr>
            <p:ph type="ctrTitle" hasCustomPrompt="1"/>
          </p:nvPr>
        </p:nvSpPr>
        <p:spPr>
          <a:xfrm>
            <a:off x="3708002" y="1419225"/>
            <a:ext cx="4896247" cy="911656"/>
          </a:xfrm>
        </p:spPr>
        <p:txBody>
          <a:bodyPr anchor="b">
            <a:normAutofit/>
          </a:bodyPr>
          <a:lstStyle>
            <a:lvl1pPr algn="r">
              <a:defRPr sz="3000">
                <a:solidFill>
                  <a:schemeClr val="bg1"/>
                </a:solidFill>
              </a:defRPr>
            </a:lvl1pPr>
          </a:lstStyle>
          <a:p>
            <a:r>
              <a:rPr lang="nb-NO" dirty="0"/>
              <a:t>Klikk for å </a:t>
            </a:r>
            <a:br>
              <a:rPr lang="nb-NO" dirty="0"/>
            </a:br>
            <a:r>
              <a:rPr lang="nb-NO" dirty="0"/>
              <a:t>redigere tittel</a:t>
            </a:r>
            <a:endParaRPr lang="en-GB" dirty="0"/>
          </a:p>
        </p:txBody>
      </p:sp>
      <p:sp>
        <p:nvSpPr>
          <p:cNvPr id="22" name="Undertittel 2">
            <a:extLst>
              <a:ext uri="{FF2B5EF4-FFF2-40B4-BE49-F238E27FC236}">
                <a16:creationId xmlns:a16="http://schemas.microsoft.com/office/drawing/2014/main" id="{2D1EC2F9-DE9A-4B1F-BCFD-5D80A90B0689}"/>
              </a:ext>
            </a:extLst>
          </p:cNvPr>
          <p:cNvSpPr>
            <a:spLocks noGrp="1"/>
          </p:cNvSpPr>
          <p:nvPr>
            <p:ph type="subTitle" idx="1"/>
          </p:nvPr>
        </p:nvSpPr>
        <p:spPr>
          <a:xfrm>
            <a:off x="3708002" y="2490382"/>
            <a:ext cx="4895983" cy="1810155"/>
          </a:xfrm>
        </p:spPr>
        <p:txBody>
          <a:bodyPr>
            <a:normAutofit/>
          </a:bodyPr>
          <a:lstStyle>
            <a:lvl1pPr marL="0" indent="0" algn="r">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dirty="0"/>
          </a:p>
        </p:txBody>
      </p:sp>
      <p:sp>
        <p:nvSpPr>
          <p:cNvPr id="11" name="Text Box 9">
            <a:extLst>
              <a:ext uri="{FF2B5EF4-FFF2-40B4-BE49-F238E27FC236}">
                <a16:creationId xmlns:a16="http://schemas.microsoft.com/office/drawing/2014/main" id="{EC905CB6-7C8F-418F-A4E1-88DB64D3FBFC}"/>
              </a:ext>
            </a:extLst>
          </p:cNvPr>
          <p:cNvSpPr txBox="1">
            <a:spLocks noChangeArrowheads="1"/>
          </p:cNvSpPr>
          <p:nvPr userDrawn="1"/>
        </p:nvSpPr>
        <p:spPr bwMode="auto">
          <a:xfrm>
            <a:off x="4657494" y="552174"/>
            <a:ext cx="3946756" cy="293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08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spcBef>
                <a:spcPct val="50000"/>
              </a:spcBef>
            </a:pPr>
            <a:r>
              <a:rPr lang="nb-NO" altLang="nb-NO" sz="600" b="1" dirty="0">
                <a:latin typeface="+mj-lt"/>
              </a:rPr>
              <a:t>OSLO POLITIDISTRIKT</a:t>
            </a:r>
          </a:p>
          <a:p>
            <a:pPr algn="r">
              <a:spcBef>
                <a:spcPts val="0"/>
              </a:spcBef>
            </a:pPr>
            <a:r>
              <a:rPr lang="nb-NO" altLang="nb-NO" sz="600" b="1" kern="1200" dirty="0">
                <a:solidFill>
                  <a:schemeClr val="tx1"/>
                </a:solidFill>
                <a:latin typeface="+mj-lt"/>
                <a:ea typeface="Arial" charset="0"/>
                <a:cs typeface="Arial" charset="0"/>
              </a:rPr>
              <a:t>OSLO POLICE DISTRICT </a:t>
            </a:r>
            <a:endParaRPr lang="nb-NO" altLang="nb-NO" sz="600" b="1" dirty="0">
              <a:latin typeface="+mj-lt"/>
            </a:endParaRPr>
          </a:p>
        </p:txBody>
      </p:sp>
    </p:spTree>
    <p:extLst>
      <p:ext uri="{BB962C8B-B14F-4D97-AF65-F5344CB8AC3E}">
        <p14:creationId xmlns:p14="http://schemas.microsoft.com/office/powerpoint/2010/main" val="1283841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rside – Tilgjengelige polititjenester B">
    <p:spTree>
      <p:nvGrpSpPr>
        <p:cNvPr id="1" name=""/>
        <p:cNvGrpSpPr/>
        <p:nvPr/>
      </p:nvGrpSpPr>
      <p:grpSpPr>
        <a:xfrm>
          <a:off x="0" y="0"/>
          <a:ext cx="0" cy="0"/>
          <a:chOff x="0" y="0"/>
          <a:chExt cx="0" cy="0"/>
        </a:xfrm>
      </p:grpSpPr>
      <p:pic>
        <p:nvPicPr>
          <p:cNvPr id="8" name="Bild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842963"/>
            <a:ext cx="9143999" cy="3889375"/>
          </a:xfrm>
          <a:prstGeom prst="rect">
            <a:avLst/>
          </a:prstGeom>
        </p:spPr>
      </p:pic>
      <p:pic>
        <p:nvPicPr>
          <p:cNvPr id="15" name="Bilde 14">
            <a:extLst>
              <a:ext uri="{FF2B5EF4-FFF2-40B4-BE49-F238E27FC236}">
                <a16:creationId xmlns:a16="http://schemas.microsoft.com/office/drawing/2014/main" id="{2730AC92-0D85-409F-904F-8B3F8DF37B9C}"/>
              </a:ext>
            </a:extLst>
          </p:cNvPr>
          <p:cNvPicPr>
            <a:picLocks noChangeAspect="1"/>
          </p:cNvPicPr>
          <p:nvPr userDrawn="1"/>
        </p:nvPicPr>
        <p:blipFill>
          <a:blip r:embed="rId3"/>
          <a:stretch>
            <a:fillRect/>
          </a:stretch>
        </p:blipFill>
        <p:spPr>
          <a:xfrm>
            <a:off x="0" y="842963"/>
            <a:ext cx="9144000" cy="57091"/>
          </a:xfrm>
          <a:prstGeom prst="rect">
            <a:avLst/>
          </a:prstGeom>
        </p:spPr>
      </p:pic>
      <p:sp>
        <p:nvSpPr>
          <p:cNvPr id="17" name="Plassholder for bunntekst 4">
            <a:extLst>
              <a:ext uri="{FF2B5EF4-FFF2-40B4-BE49-F238E27FC236}">
                <a16:creationId xmlns:a16="http://schemas.microsoft.com/office/drawing/2014/main" id="{6D3C334B-C780-4239-A2B0-3A4D1830AF25}"/>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8" name="Plassholder for lysbildenummer 5">
            <a:extLst>
              <a:ext uri="{FF2B5EF4-FFF2-40B4-BE49-F238E27FC236}">
                <a16:creationId xmlns:a16="http://schemas.microsoft.com/office/drawing/2014/main" id="{793B6A0C-26BB-45B4-9902-DFF6318103A3}"/>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9" name="Plassholder for dato 3">
            <a:extLst>
              <a:ext uri="{FF2B5EF4-FFF2-40B4-BE49-F238E27FC236}">
                <a16:creationId xmlns:a16="http://schemas.microsoft.com/office/drawing/2014/main" id="{04A9FDE9-F27B-45CE-AFF4-8AD803F0F991}"/>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17.11.2022</a:t>
            </a:fld>
            <a:endParaRPr lang="en-GB" dirty="0"/>
          </a:p>
        </p:txBody>
      </p:sp>
      <p:sp>
        <p:nvSpPr>
          <p:cNvPr id="20" name="Tittel 1">
            <a:extLst>
              <a:ext uri="{FF2B5EF4-FFF2-40B4-BE49-F238E27FC236}">
                <a16:creationId xmlns:a16="http://schemas.microsoft.com/office/drawing/2014/main" id="{6C290A5D-8290-4D21-89B5-ABCCDF2CA45F}"/>
              </a:ext>
            </a:extLst>
          </p:cNvPr>
          <p:cNvSpPr>
            <a:spLocks noGrp="1"/>
          </p:cNvSpPr>
          <p:nvPr>
            <p:ph type="ctrTitle" hasCustomPrompt="1"/>
          </p:nvPr>
        </p:nvSpPr>
        <p:spPr>
          <a:xfrm>
            <a:off x="3708002" y="1419225"/>
            <a:ext cx="4896247" cy="911656"/>
          </a:xfrm>
        </p:spPr>
        <p:txBody>
          <a:bodyPr anchor="b">
            <a:normAutofit/>
          </a:bodyPr>
          <a:lstStyle>
            <a:lvl1pPr algn="r">
              <a:defRPr sz="3000">
                <a:solidFill>
                  <a:schemeClr val="bg1"/>
                </a:solidFill>
              </a:defRPr>
            </a:lvl1pPr>
          </a:lstStyle>
          <a:p>
            <a:r>
              <a:rPr lang="nb-NO" dirty="0"/>
              <a:t>Klikk for å </a:t>
            </a:r>
            <a:br>
              <a:rPr lang="nb-NO" dirty="0"/>
            </a:br>
            <a:r>
              <a:rPr lang="nb-NO" dirty="0"/>
              <a:t>redigere tittel</a:t>
            </a:r>
            <a:endParaRPr lang="en-GB" dirty="0"/>
          </a:p>
        </p:txBody>
      </p:sp>
      <p:sp>
        <p:nvSpPr>
          <p:cNvPr id="21" name="Undertittel 2">
            <a:extLst>
              <a:ext uri="{FF2B5EF4-FFF2-40B4-BE49-F238E27FC236}">
                <a16:creationId xmlns:a16="http://schemas.microsoft.com/office/drawing/2014/main" id="{09DDF75B-473A-4A14-B5EA-B38D261E3DBE}"/>
              </a:ext>
            </a:extLst>
          </p:cNvPr>
          <p:cNvSpPr>
            <a:spLocks noGrp="1"/>
          </p:cNvSpPr>
          <p:nvPr>
            <p:ph type="subTitle" idx="1"/>
          </p:nvPr>
        </p:nvSpPr>
        <p:spPr>
          <a:xfrm>
            <a:off x="3708002" y="2490382"/>
            <a:ext cx="4895983" cy="1810155"/>
          </a:xfrm>
        </p:spPr>
        <p:txBody>
          <a:bodyPr>
            <a:normAutofit/>
          </a:bodyPr>
          <a:lstStyle>
            <a:lvl1pPr marL="0" indent="0" algn="r">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dirty="0"/>
          </a:p>
        </p:txBody>
      </p:sp>
      <p:sp>
        <p:nvSpPr>
          <p:cNvPr id="11" name="Rektangel 10">
            <a:extLst>
              <a:ext uri="{FF2B5EF4-FFF2-40B4-BE49-F238E27FC236}">
                <a16:creationId xmlns:a16="http://schemas.microsoft.com/office/drawing/2014/main" id="{F2C69FA6-2CB5-4937-AC74-E3E4A45AAA08}"/>
              </a:ext>
            </a:extLst>
          </p:cNvPr>
          <p:cNvSpPr/>
          <p:nvPr userDrawn="1"/>
        </p:nvSpPr>
        <p:spPr>
          <a:xfrm>
            <a:off x="5723996" y="631760"/>
            <a:ext cx="2880254" cy="211203"/>
          </a:xfrm>
          <a:prstGeom prst="rect">
            <a:avLst/>
          </a:prstGeom>
        </p:spPr>
        <p:txBody>
          <a:bodyPr wrap="square" rIns="0" bIns="72000">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nb-NO" sz="600" b="1" kern="1200" dirty="0">
                <a:solidFill>
                  <a:schemeClr val="tx1"/>
                </a:solidFill>
                <a:latin typeface="+mj-lt"/>
                <a:ea typeface="Times New Roman" panose="02020603050405020304" pitchFamily="18" charset="0"/>
                <a:cs typeface="Arial" charset="0"/>
              </a:rPr>
              <a:t>NORWEGIAN POLICE SHARED SERVICES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orside – Vold og overgrep mot barn">
    <p:spTree>
      <p:nvGrpSpPr>
        <p:cNvPr id="1" name=""/>
        <p:cNvGrpSpPr/>
        <p:nvPr/>
      </p:nvGrpSpPr>
      <p:grpSpPr>
        <a:xfrm>
          <a:off x="0" y="0"/>
          <a:ext cx="0" cy="0"/>
          <a:chOff x="0" y="0"/>
          <a:chExt cx="0" cy="0"/>
        </a:xfrm>
      </p:grpSpPr>
      <p:pic>
        <p:nvPicPr>
          <p:cNvPr id="7" name="Bilde 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842963"/>
            <a:ext cx="9144000" cy="3889375"/>
          </a:xfrm>
          <a:prstGeom prst="rect">
            <a:avLst/>
          </a:prstGeom>
        </p:spPr>
      </p:pic>
      <p:pic>
        <p:nvPicPr>
          <p:cNvPr id="15" name="Bilde 14">
            <a:extLst>
              <a:ext uri="{FF2B5EF4-FFF2-40B4-BE49-F238E27FC236}">
                <a16:creationId xmlns:a16="http://schemas.microsoft.com/office/drawing/2014/main" id="{AA80F646-8BB1-4F03-8D8D-31703E9C03A3}"/>
              </a:ext>
            </a:extLst>
          </p:cNvPr>
          <p:cNvPicPr>
            <a:picLocks noChangeAspect="1"/>
          </p:cNvPicPr>
          <p:nvPr userDrawn="1"/>
        </p:nvPicPr>
        <p:blipFill>
          <a:blip r:embed="rId3"/>
          <a:stretch>
            <a:fillRect/>
          </a:stretch>
        </p:blipFill>
        <p:spPr>
          <a:xfrm>
            <a:off x="0" y="842963"/>
            <a:ext cx="9144000" cy="57091"/>
          </a:xfrm>
          <a:prstGeom prst="rect">
            <a:avLst/>
          </a:prstGeom>
        </p:spPr>
      </p:pic>
      <p:sp>
        <p:nvSpPr>
          <p:cNvPr id="23" name="Plassholder for bunntekst 4">
            <a:extLst>
              <a:ext uri="{FF2B5EF4-FFF2-40B4-BE49-F238E27FC236}">
                <a16:creationId xmlns:a16="http://schemas.microsoft.com/office/drawing/2014/main" id="{460D9DD0-47D6-4BC1-9602-6CEE3EF5184F}"/>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24" name="Plassholder for lysbildenummer 5">
            <a:extLst>
              <a:ext uri="{FF2B5EF4-FFF2-40B4-BE49-F238E27FC236}">
                <a16:creationId xmlns:a16="http://schemas.microsoft.com/office/drawing/2014/main" id="{0AB3B823-8003-411B-B448-E72DC75BCA41}"/>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25" name="Plassholder for dato 3">
            <a:extLst>
              <a:ext uri="{FF2B5EF4-FFF2-40B4-BE49-F238E27FC236}">
                <a16:creationId xmlns:a16="http://schemas.microsoft.com/office/drawing/2014/main" id="{0E44960D-8171-436A-BDCB-E46249E2D752}"/>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endParaRPr lang="en-GB" dirty="0"/>
          </a:p>
        </p:txBody>
      </p:sp>
      <p:sp>
        <p:nvSpPr>
          <p:cNvPr id="26" name="Tittel 1">
            <a:extLst>
              <a:ext uri="{FF2B5EF4-FFF2-40B4-BE49-F238E27FC236}">
                <a16:creationId xmlns:a16="http://schemas.microsoft.com/office/drawing/2014/main" id="{822F913D-4ACB-48F4-931F-161D2E3E338C}"/>
              </a:ext>
            </a:extLst>
          </p:cNvPr>
          <p:cNvSpPr>
            <a:spLocks noGrp="1"/>
          </p:cNvSpPr>
          <p:nvPr>
            <p:ph type="ctrTitle" hasCustomPrompt="1"/>
          </p:nvPr>
        </p:nvSpPr>
        <p:spPr>
          <a:xfrm>
            <a:off x="3708002" y="1419225"/>
            <a:ext cx="4896247" cy="911656"/>
          </a:xfrm>
        </p:spPr>
        <p:txBody>
          <a:bodyPr anchor="b">
            <a:normAutofit/>
          </a:bodyPr>
          <a:lstStyle>
            <a:lvl1pPr algn="r">
              <a:defRPr sz="3000">
                <a:solidFill>
                  <a:schemeClr val="bg1"/>
                </a:solidFill>
              </a:defRPr>
            </a:lvl1pPr>
          </a:lstStyle>
          <a:p>
            <a:r>
              <a:rPr lang="nb-NO" dirty="0"/>
              <a:t>Klikk for å </a:t>
            </a:r>
            <a:br>
              <a:rPr lang="nb-NO" dirty="0"/>
            </a:br>
            <a:r>
              <a:rPr lang="nb-NO" dirty="0"/>
              <a:t>redigere tittel</a:t>
            </a:r>
            <a:endParaRPr lang="en-GB" dirty="0"/>
          </a:p>
        </p:txBody>
      </p:sp>
      <p:sp>
        <p:nvSpPr>
          <p:cNvPr id="27" name="Undertittel 2">
            <a:extLst>
              <a:ext uri="{FF2B5EF4-FFF2-40B4-BE49-F238E27FC236}">
                <a16:creationId xmlns:a16="http://schemas.microsoft.com/office/drawing/2014/main" id="{35C8921B-0855-41F1-934D-7632DE3A5892}"/>
              </a:ext>
            </a:extLst>
          </p:cNvPr>
          <p:cNvSpPr>
            <a:spLocks noGrp="1"/>
          </p:cNvSpPr>
          <p:nvPr>
            <p:ph type="subTitle" idx="1"/>
          </p:nvPr>
        </p:nvSpPr>
        <p:spPr>
          <a:xfrm>
            <a:off x="3708002" y="2490382"/>
            <a:ext cx="4895983" cy="1810155"/>
          </a:xfrm>
        </p:spPr>
        <p:txBody>
          <a:bodyPr>
            <a:normAutofit/>
          </a:bodyPr>
          <a:lstStyle>
            <a:lvl1pPr marL="0" indent="0" algn="r">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GB" dirty="0"/>
          </a:p>
        </p:txBody>
      </p:sp>
      <p:sp>
        <p:nvSpPr>
          <p:cNvPr id="11" name="Text Box 9">
            <a:extLst>
              <a:ext uri="{FF2B5EF4-FFF2-40B4-BE49-F238E27FC236}">
                <a16:creationId xmlns:a16="http://schemas.microsoft.com/office/drawing/2014/main" id="{48B825CD-3450-41AF-A5B4-FA1EDBF6055F}"/>
              </a:ext>
            </a:extLst>
          </p:cNvPr>
          <p:cNvSpPr txBox="1">
            <a:spLocks noChangeArrowheads="1"/>
          </p:cNvSpPr>
          <p:nvPr userDrawn="1"/>
        </p:nvSpPr>
        <p:spPr bwMode="auto">
          <a:xfrm>
            <a:off x="4657494" y="552174"/>
            <a:ext cx="3946756" cy="293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108000">
            <a:spAutoFit/>
          </a:bodyPr>
          <a:lstStyle>
            <a:lvl1pPr defTabSz="1016000">
              <a:defRPr>
                <a:solidFill>
                  <a:schemeClr val="tx1"/>
                </a:solidFill>
                <a:latin typeface="Arial" charset="0"/>
                <a:ea typeface="Arial" charset="0"/>
                <a:cs typeface="Arial" charset="0"/>
              </a:defRPr>
            </a:lvl1pPr>
            <a:lvl2pPr defTabSz="1016000">
              <a:defRPr>
                <a:solidFill>
                  <a:schemeClr val="tx1"/>
                </a:solidFill>
                <a:latin typeface="Arial" charset="0"/>
                <a:ea typeface="Arial" charset="0"/>
                <a:cs typeface="Arial" charset="0"/>
              </a:defRPr>
            </a:lvl2pPr>
            <a:lvl3pPr defTabSz="1016000">
              <a:defRPr>
                <a:solidFill>
                  <a:schemeClr val="tx1"/>
                </a:solidFill>
                <a:latin typeface="Arial" charset="0"/>
                <a:ea typeface="Arial" charset="0"/>
                <a:cs typeface="Arial" charset="0"/>
              </a:defRPr>
            </a:lvl3pPr>
            <a:lvl4pPr defTabSz="1016000">
              <a:defRPr>
                <a:solidFill>
                  <a:schemeClr val="tx1"/>
                </a:solidFill>
                <a:latin typeface="Arial" charset="0"/>
                <a:ea typeface="Arial" charset="0"/>
                <a:cs typeface="Arial" charset="0"/>
              </a:defRPr>
            </a:lvl4pPr>
            <a:lvl5pPr defTabSz="1016000">
              <a:defRPr>
                <a:solidFill>
                  <a:schemeClr val="tx1"/>
                </a:solidFill>
                <a:latin typeface="Arial" charset="0"/>
                <a:ea typeface="Arial" charset="0"/>
                <a:cs typeface="Arial" charset="0"/>
              </a:defRPr>
            </a:lvl5pPr>
            <a:lvl6pPr defTabSz="1016000" fontAlgn="base">
              <a:spcBef>
                <a:spcPct val="0"/>
              </a:spcBef>
              <a:spcAft>
                <a:spcPct val="0"/>
              </a:spcAft>
              <a:defRPr>
                <a:solidFill>
                  <a:schemeClr val="tx1"/>
                </a:solidFill>
                <a:latin typeface="Arial" charset="0"/>
                <a:ea typeface="Arial" charset="0"/>
                <a:cs typeface="Arial" charset="0"/>
              </a:defRPr>
            </a:lvl6pPr>
            <a:lvl7pPr defTabSz="1016000" fontAlgn="base">
              <a:spcBef>
                <a:spcPct val="0"/>
              </a:spcBef>
              <a:spcAft>
                <a:spcPct val="0"/>
              </a:spcAft>
              <a:defRPr>
                <a:solidFill>
                  <a:schemeClr val="tx1"/>
                </a:solidFill>
                <a:latin typeface="Arial" charset="0"/>
                <a:ea typeface="Arial" charset="0"/>
                <a:cs typeface="Arial" charset="0"/>
              </a:defRPr>
            </a:lvl7pPr>
            <a:lvl8pPr defTabSz="1016000" fontAlgn="base">
              <a:spcBef>
                <a:spcPct val="0"/>
              </a:spcBef>
              <a:spcAft>
                <a:spcPct val="0"/>
              </a:spcAft>
              <a:defRPr>
                <a:solidFill>
                  <a:schemeClr val="tx1"/>
                </a:solidFill>
                <a:latin typeface="Arial" charset="0"/>
                <a:ea typeface="Arial" charset="0"/>
                <a:cs typeface="Arial" charset="0"/>
              </a:defRPr>
            </a:lvl8pPr>
            <a:lvl9pPr defTabSz="1016000" fontAlgn="base">
              <a:spcBef>
                <a:spcPct val="0"/>
              </a:spcBef>
              <a:spcAft>
                <a:spcPct val="0"/>
              </a:spcAft>
              <a:defRPr>
                <a:solidFill>
                  <a:schemeClr val="tx1"/>
                </a:solidFill>
                <a:latin typeface="Arial" charset="0"/>
                <a:ea typeface="Arial" charset="0"/>
                <a:cs typeface="Arial" charset="0"/>
              </a:defRPr>
            </a:lvl9pPr>
          </a:lstStyle>
          <a:p>
            <a:pPr algn="r">
              <a:spcBef>
                <a:spcPct val="50000"/>
              </a:spcBef>
            </a:pPr>
            <a:r>
              <a:rPr lang="nb-NO" altLang="nb-NO" sz="600" b="1" dirty="0">
                <a:latin typeface="+mj-lt"/>
              </a:rPr>
              <a:t>OSLO POLITIDISTRIKT</a:t>
            </a:r>
          </a:p>
          <a:p>
            <a:pPr algn="r">
              <a:spcBef>
                <a:spcPts val="0"/>
              </a:spcBef>
            </a:pPr>
            <a:r>
              <a:rPr lang="nb-NO" altLang="nb-NO" sz="600" b="1" kern="1200" dirty="0">
                <a:solidFill>
                  <a:schemeClr val="tx1"/>
                </a:solidFill>
                <a:latin typeface="+mj-lt"/>
                <a:ea typeface="Arial" charset="0"/>
                <a:cs typeface="Arial" charset="0"/>
              </a:rPr>
              <a:t>OSLO POLICE DISTRICT </a:t>
            </a:r>
            <a:endParaRPr lang="nb-NO" altLang="nb-NO" sz="600" b="1" dirty="0">
              <a:latin typeface="+mj-lt"/>
            </a:endParaRPr>
          </a:p>
        </p:txBody>
      </p:sp>
    </p:spTree>
    <p:extLst>
      <p:ext uri="{BB962C8B-B14F-4D97-AF65-F5344CB8AC3E}">
        <p14:creationId xmlns:p14="http://schemas.microsoft.com/office/powerpoint/2010/main" val="6890698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Agenda">
    <p:bg>
      <p:bgPr>
        <a:gradFill>
          <a:gsLst>
            <a:gs pos="0">
              <a:schemeClr val="accent1">
                <a:lumMod val="5000"/>
                <a:lumOff val="95000"/>
              </a:schemeClr>
            </a:gs>
            <a:gs pos="83000">
              <a:schemeClr val="accent5"/>
            </a:gs>
            <a:gs pos="100000">
              <a:schemeClr val="accent1">
                <a:lumMod val="30000"/>
                <a:lumOff val="70000"/>
              </a:schemeClr>
            </a:gs>
          </a:gsLst>
          <a:lin ang="1800000" scaled="0"/>
        </a:gradFill>
        <a:effectLst/>
      </p:bgPr>
    </p:bg>
    <p:spTree>
      <p:nvGrpSpPr>
        <p:cNvPr id="1" name=""/>
        <p:cNvGrpSpPr/>
        <p:nvPr/>
      </p:nvGrpSpPr>
      <p:grpSpPr>
        <a:xfrm>
          <a:off x="0" y="0"/>
          <a:ext cx="0" cy="0"/>
          <a:chOff x="0" y="0"/>
          <a:chExt cx="0" cy="0"/>
        </a:xfrm>
      </p:grpSpPr>
      <p:pic>
        <p:nvPicPr>
          <p:cNvPr id="3" name="Bilde 2"/>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 b="-1"/>
          <a:stretch/>
        </p:blipFill>
        <p:spPr>
          <a:xfrm>
            <a:off x="0" y="842962"/>
            <a:ext cx="9166532" cy="3889375"/>
          </a:xfrm>
          <a:prstGeom prst="rect">
            <a:avLst/>
          </a:prstGeom>
        </p:spPr>
      </p:pic>
      <p:sp>
        <p:nvSpPr>
          <p:cNvPr id="28" name="Plassholder for tekst 2"/>
          <p:cNvSpPr>
            <a:spLocks noGrp="1"/>
          </p:cNvSpPr>
          <p:nvPr>
            <p:ph type="body" sz="quarter" idx="15" hasCustomPrompt="1"/>
          </p:nvPr>
        </p:nvSpPr>
        <p:spPr>
          <a:xfrm>
            <a:off x="2723566" y="1607043"/>
            <a:ext cx="669758" cy="328269"/>
          </a:xfrm>
        </p:spPr>
        <p:txBody>
          <a:bodyPr>
            <a:noAutofit/>
          </a:bodyPr>
          <a:lstStyle>
            <a:lvl1pPr marL="0" indent="0" algn="r">
              <a:buNone/>
              <a:defRPr sz="1600" b="1">
                <a:solidFill>
                  <a:schemeClr val="accent5"/>
                </a:solidFill>
              </a:defRPr>
            </a:lvl1pPr>
          </a:lstStyle>
          <a:p>
            <a:pPr lvl="0"/>
            <a:r>
              <a:rPr lang="nb-NO" dirty="0"/>
              <a:t>##</a:t>
            </a:r>
            <a:endParaRPr lang="en-GB" dirty="0"/>
          </a:p>
        </p:txBody>
      </p:sp>
      <p:sp>
        <p:nvSpPr>
          <p:cNvPr id="29" name="Plassholder for tekst 11"/>
          <p:cNvSpPr>
            <a:spLocks noGrp="1"/>
          </p:cNvSpPr>
          <p:nvPr>
            <p:ph type="body" sz="quarter" idx="16" hasCustomPrompt="1"/>
          </p:nvPr>
        </p:nvSpPr>
        <p:spPr>
          <a:xfrm>
            <a:off x="3544163" y="1607043"/>
            <a:ext cx="5091708" cy="328269"/>
          </a:xfrm>
        </p:spPr>
        <p:txBody>
          <a:bodyPr>
            <a:normAutofit/>
          </a:bodyPr>
          <a:lstStyle>
            <a:lvl1pPr marL="0" indent="0">
              <a:buFont typeface="Arial" charset="0"/>
              <a:buNone/>
              <a:defRPr sz="1600" b="0">
                <a:solidFill>
                  <a:schemeClr val="bg1"/>
                </a:solidFill>
              </a:defRPr>
            </a:lvl1pPr>
            <a:lvl2pPr marL="144000" indent="0">
              <a:buNone/>
              <a:defRPr>
                <a:solidFill>
                  <a:schemeClr val="bg1"/>
                </a:solidFill>
              </a:defRPr>
            </a:lvl2pPr>
            <a:lvl3pPr marL="288000" indent="0">
              <a:buNone/>
              <a:defRPr>
                <a:solidFill>
                  <a:schemeClr val="bg1"/>
                </a:solidFill>
              </a:defRPr>
            </a:lvl3pPr>
            <a:lvl4pPr marL="432000" indent="0">
              <a:buNone/>
              <a:defRPr>
                <a:solidFill>
                  <a:schemeClr val="bg1"/>
                </a:solidFill>
              </a:defRPr>
            </a:lvl4pPr>
            <a:lvl5pPr marL="504000" indent="0">
              <a:buNone/>
              <a:defRPr>
                <a:solidFill>
                  <a:schemeClr val="bg1"/>
                </a:solidFill>
              </a:defRPr>
            </a:lvl5pPr>
          </a:lstStyle>
          <a:p>
            <a:pPr lvl="0"/>
            <a:r>
              <a:rPr lang="nb-NO" noProof="0" dirty="0"/>
              <a:t>Agendapunkt</a:t>
            </a:r>
            <a:endParaRPr lang="en-GB" dirty="0"/>
          </a:p>
        </p:txBody>
      </p:sp>
      <p:sp>
        <p:nvSpPr>
          <p:cNvPr id="23" name="Plassholder for tekst 2">
            <a:extLst>
              <a:ext uri="{FF2B5EF4-FFF2-40B4-BE49-F238E27FC236}">
                <a16:creationId xmlns:a16="http://schemas.microsoft.com/office/drawing/2014/main" id="{7AE6F550-CE4D-4130-8C20-FE7497CDBEDD}"/>
              </a:ext>
            </a:extLst>
          </p:cNvPr>
          <p:cNvSpPr>
            <a:spLocks noGrp="1"/>
          </p:cNvSpPr>
          <p:nvPr>
            <p:ph type="body" sz="quarter" idx="17" hasCustomPrompt="1"/>
          </p:nvPr>
        </p:nvSpPr>
        <p:spPr>
          <a:xfrm>
            <a:off x="2723566" y="1948406"/>
            <a:ext cx="669758" cy="328269"/>
          </a:xfrm>
        </p:spPr>
        <p:txBody>
          <a:bodyPr>
            <a:noAutofit/>
          </a:bodyPr>
          <a:lstStyle>
            <a:lvl1pPr marL="0" indent="0" algn="r">
              <a:buNone/>
              <a:defRPr sz="1600" b="1">
                <a:solidFill>
                  <a:schemeClr val="accent5"/>
                </a:solidFill>
              </a:defRPr>
            </a:lvl1pPr>
          </a:lstStyle>
          <a:p>
            <a:pPr lvl="0"/>
            <a:r>
              <a:rPr lang="nb-NO" dirty="0"/>
              <a:t>##</a:t>
            </a:r>
            <a:endParaRPr lang="en-GB" dirty="0"/>
          </a:p>
        </p:txBody>
      </p:sp>
      <p:sp>
        <p:nvSpPr>
          <p:cNvPr id="24" name="Plassholder for tekst 11">
            <a:extLst>
              <a:ext uri="{FF2B5EF4-FFF2-40B4-BE49-F238E27FC236}">
                <a16:creationId xmlns:a16="http://schemas.microsoft.com/office/drawing/2014/main" id="{102BB842-0CB7-4DC2-99CE-7E2AB38C9649}"/>
              </a:ext>
            </a:extLst>
          </p:cNvPr>
          <p:cNvSpPr>
            <a:spLocks noGrp="1"/>
          </p:cNvSpPr>
          <p:nvPr>
            <p:ph type="body" sz="quarter" idx="18" hasCustomPrompt="1"/>
          </p:nvPr>
        </p:nvSpPr>
        <p:spPr>
          <a:xfrm>
            <a:off x="3544163" y="1948406"/>
            <a:ext cx="5091708" cy="328269"/>
          </a:xfrm>
        </p:spPr>
        <p:txBody>
          <a:bodyPr>
            <a:normAutofit/>
          </a:bodyPr>
          <a:lstStyle>
            <a:lvl1pPr marL="0" indent="0">
              <a:buFont typeface="Arial" charset="0"/>
              <a:buNone/>
              <a:defRPr sz="1600" b="0">
                <a:solidFill>
                  <a:schemeClr val="bg1"/>
                </a:solidFill>
              </a:defRPr>
            </a:lvl1pPr>
            <a:lvl2pPr marL="144000" indent="0">
              <a:buNone/>
              <a:defRPr>
                <a:solidFill>
                  <a:schemeClr val="bg1"/>
                </a:solidFill>
              </a:defRPr>
            </a:lvl2pPr>
            <a:lvl3pPr marL="288000" indent="0">
              <a:buNone/>
              <a:defRPr>
                <a:solidFill>
                  <a:schemeClr val="bg1"/>
                </a:solidFill>
              </a:defRPr>
            </a:lvl3pPr>
            <a:lvl4pPr marL="432000" indent="0">
              <a:buNone/>
              <a:defRPr>
                <a:solidFill>
                  <a:schemeClr val="bg1"/>
                </a:solidFill>
              </a:defRPr>
            </a:lvl4pPr>
            <a:lvl5pPr marL="504000" indent="0">
              <a:buNone/>
              <a:defRPr>
                <a:solidFill>
                  <a:schemeClr val="bg1"/>
                </a:solidFill>
              </a:defRPr>
            </a:lvl5pPr>
          </a:lstStyle>
          <a:p>
            <a:pPr lvl="0"/>
            <a:r>
              <a:rPr lang="nb-NO" noProof="0" dirty="0"/>
              <a:t>Agendapunkt</a:t>
            </a:r>
            <a:endParaRPr lang="en-GB" dirty="0"/>
          </a:p>
        </p:txBody>
      </p:sp>
      <p:sp>
        <p:nvSpPr>
          <p:cNvPr id="25" name="Plassholder for tekst 2">
            <a:extLst>
              <a:ext uri="{FF2B5EF4-FFF2-40B4-BE49-F238E27FC236}">
                <a16:creationId xmlns:a16="http://schemas.microsoft.com/office/drawing/2014/main" id="{B362D680-C139-472F-8981-74E3C70D107D}"/>
              </a:ext>
            </a:extLst>
          </p:cNvPr>
          <p:cNvSpPr>
            <a:spLocks noGrp="1"/>
          </p:cNvSpPr>
          <p:nvPr>
            <p:ph type="body" sz="quarter" idx="19" hasCustomPrompt="1"/>
          </p:nvPr>
        </p:nvSpPr>
        <p:spPr>
          <a:xfrm>
            <a:off x="2723566" y="2289769"/>
            <a:ext cx="669758" cy="328269"/>
          </a:xfrm>
        </p:spPr>
        <p:txBody>
          <a:bodyPr>
            <a:noAutofit/>
          </a:bodyPr>
          <a:lstStyle>
            <a:lvl1pPr marL="0" indent="0" algn="r">
              <a:buNone/>
              <a:defRPr sz="1600" b="1">
                <a:solidFill>
                  <a:schemeClr val="accent5"/>
                </a:solidFill>
              </a:defRPr>
            </a:lvl1pPr>
          </a:lstStyle>
          <a:p>
            <a:pPr lvl="0"/>
            <a:r>
              <a:rPr lang="nb-NO" dirty="0"/>
              <a:t>##</a:t>
            </a:r>
            <a:endParaRPr lang="en-GB" dirty="0"/>
          </a:p>
        </p:txBody>
      </p:sp>
      <p:sp>
        <p:nvSpPr>
          <p:cNvPr id="38" name="Plassholder for tekst 11">
            <a:extLst>
              <a:ext uri="{FF2B5EF4-FFF2-40B4-BE49-F238E27FC236}">
                <a16:creationId xmlns:a16="http://schemas.microsoft.com/office/drawing/2014/main" id="{7F30533F-EA00-4CB9-B056-775C09C4105D}"/>
              </a:ext>
            </a:extLst>
          </p:cNvPr>
          <p:cNvSpPr>
            <a:spLocks noGrp="1"/>
          </p:cNvSpPr>
          <p:nvPr>
            <p:ph type="body" sz="quarter" idx="20" hasCustomPrompt="1"/>
          </p:nvPr>
        </p:nvSpPr>
        <p:spPr>
          <a:xfrm>
            <a:off x="3544163" y="2289769"/>
            <a:ext cx="5091708" cy="328269"/>
          </a:xfrm>
        </p:spPr>
        <p:txBody>
          <a:bodyPr>
            <a:normAutofit/>
          </a:bodyPr>
          <a:lstStyle>
            <a:lvl1pPr marL="0" indent="0">
              <a:buFont typeface="Arial" charset="0"/>
              <a:buNone/>
              <a:defRPr sz="1600" b="0">
                <a:solidFill>
                  <a:schemeClr val="bg1"/>
                </a:solidFill>
              </a:defRPr>
            </a:lvl1pPr>
            <a:lvl2pPr marL="144000" indent="0">
              <a:buNone/>
              <a:defRPr>
                <a:solidFill>
                  <a:schemeClr val="bg1"/>
                </a:solidFill>
              </a:defRPr>
            </a:lvl2pPr>
            <a:lvl3pPr marL="288000" indent="0">
              <a:buNone/>
              <a:defRPr>
                <a:solidFill>
                  <a:schemeClr val="bg1"/>
                </a:solidFill>
              </a:defRPr>
            </a:lvl3pPr>
            <a:lvl4pPr marL="432000" indent="0">
              <a:buNone/>
              <a:defRPr>
                <a:solidFill>
                  <a:schemeClr val="bg1"/>
                </a:solidFill>
              </a:defRPr>
            </a:lvl4pPr>
            <a:lvl5pPr marL="504000" indent="0">
              <a:buNone/>
              <a:defRPr>
                <a:solidFill>
                  <a:schemeClr val="bg1"/>
                </a:solidFill>
              </a:defRPr>
            </a:lvl5pPr>
          </a:lstStyle>
          <a:p>
            <a:pPr lvl="0"/>
            <a:r>
              <a:rPr lang="nb-NO" noProof="0" dirty="0"/>
              <a:t>Agendapunkt</a:t>
            </a:r>
            <a:endParaRPr lang="en-GB" dirty="0"/>
          </a:p>
        </p:txBody>
      </p:sp>
      <p:sp>
        <p:nvSpPr>
          <p:cNvPr id="39" name="Plassholder for tekst 2">
            <a:extLst>
              <a:ext uri="{FF2B5EF4-FFF2-40B4-BE49-F238E27FC236}">
                <a16:creationId xmlns:a16="http://schemas.microsoft.com/office/drawing/2014/main" id="{85F11221-3E3F-414A-819E-D0E58A944110}"/>
              </a:ext>
            </a:extLst>
          </p:cNvPr>
          <p:cNvSpPr>
            <a:spLocks noGrp="1"/>
          </p:cNvSpPr>
          <p:nvPr>
            <p:ph type="body" sz="quarter" idx="21" hasCustomPrompt="1"/>
          </p:nvPr>
        </p:nvSpPr>
        <p:spPr>
          <a:xfrm>
            <a:off x="2723566" y="2631132"/>
            <a:ext cx="669758" cy="328269"/>
          </a:xfrm>
        </p:spPr>
        <p:txBody>
          <a:bodyPr>
            <a:noAutofit/>
          </a:bodyPr>
          <a:lstStyle>
            <a:lvl1pPr marL="0" indent="0" algn="r">
              <a:buNone/>
              <a:defRPr sz="1600" b="1">
                <a:solidFill>
                  <a:schemeClr val="accent5"/>
                </a:solidFill>
              </a:defRPr>
            </a:lvl1pPr>
          </a:lstStyle>
          <a:p>
            <a:pPr lvl="0"/>
            <a:r>
              <a:rPr lang="nb-NO" dirty="0"/>
              <a:t>##</a:t>
            </a:r>
            <a:endParaRPr lang="en-GB" dirty="0"/>
          </a:p>
        </p:txBody>
      </p:sp>
      <p:sp>
        <p:nvSpPr>
          <p:cNvPr id="40" name="Plassholder for tekst 11">
            <a:extLst>
              <a:ext uri="{FF2B5EF4-FFF2-40B4-BE49-F238E27FC236}">
                <a16:creationId xmlns:a16="http://schemas.microsoft.com/office/drawing/2014/main" id="{2F8AD391-B811-4286-BA38-29368C78F8E6}"/>
              </a:ext>
            </a:extLst>
          </p:cNvPr>
          <p:cNvSpPr>
            <a:spLocks noGrp="1"/>
          </p:cNvSpPr>
          <p:nvPr>
            <p:ph type="body" sz="quarter" idx="22" hasCustomPrompt="1"/>
          </p:nvPr>
        </p:nvSpPr>
        <p:spPr>
          <a:xfrm>
            <a:off x="3544163" y="2631132"/>
            <a:ext cx="5091708" cy="328269"/>
          </a:xfrm>
        </p:spPr>
        <p:txBody>
          <a:bodyPr>
            <a:normAutofit/>
          </a:bodyPr>
          <a:lstStyle>
            <a:lvl1pPr marL="0" indent="0">
              <a:buFont typeface="Arial" charset="0"/>
              <a:buNone/>
              <a:defRPr sz="1600" b="0">
                <a:solidFill>
                  <a:schemeClr val="bg1"/>
                </a:solidFill>
              </a:defRPr>
            </a:lvl1pPr>
            <a:lvl2pPr marL="144000" indent="0">
              <a:buNone/>
              <a:defRPr>
                <a:solidFill>
                  <a:schemeClr val="bg1"/>
                </a:solidFill>
              </a:defRPr>
            </a:lvl2pPr>
            <a:lvl3pPr marL="288000" indent="0">
              <a:buNone/>
              <a:defRPr>
                <a:solidFill>
                  <a:schemeClr val="bg1"/>
                </a:solidFill>
              </a:defRPr>
            </a:lvl3pPr>
            <a:lvl4pPr marL="432000" indent="0">
              <a:buNone/>
              <a:defRPr>
                <a:solidFill>
                  <a:schemeClr val="bg1"/>
                </a:solidFill>
              </a:defRPr>
            </a:lvl4pPr>
            <a:lvl5pPr marL="504000" indent="0">
              <a:buNone/>
              <a:defRPr>
                <a:solidFill>
                  <a:schemeClr val="bg1"/>
                </a:solidFill>
              </a:defRPr>
            </a:lvl5pPr>
          </a:lstStyle>
          <a:p>
            <a:pPr lvl="0"/>
            <a:r>
              <a:rPr lang="nb-NO" noProof="0" dirty="0"/>
              <a:t>Agendapunkt</a:t>
            </a:r>
            <a:endParaRPr lang="en-GB" dirty="0"/>
          </a:p>
        </p:txBody>
      </p:sp>
      <p:sp>
        <p:nvSpPr>
          <p:cNvPr id="41" name="Plassholder for tekst 2">
            <a:extLst>
              <a:ext uri="{FF2B5EF4-FFF2-40B4-BE49-F238E27FC236}">
                <a16:creationId xmlns:a16="http://schemas.microsoft.com/office/drawing/2014/main" id="{9B38E6DF-8866-4B89-8C93-F11C3485924E}"/>
              </a:ext>
            </a:extLst>
          </p:cNvPr>
          <p:cNvSpPr>
            <a:spLocks noGrp="1"/>
          </p:cNvSpPr>
          <p:nvPr>
            <p:ph type="body" sz="quarter" idx="23" hasCustomPrompt="1"/>
          </p:nvPr>
        </p:nvSpPr>
        <p:spPr>
          <a:xfrm>
            <a:off x="2723566" y="2972495"/>
            <a:ext cx="669758" cy="328269"/>
          </a:xfrm>
        </p:spPr>
        <p:txBody>
          <a:bodyPr>
            <a:noAutofit/>
          </a:bodyPr>
          <a:lstStyle>
            <a:lvl1pPr marL="0" indent="0" algn="r">
              <a:buNone/>
              <a:defRPr sz="1600" b="1">
                <a:solidFill>
                  <a:schemeClr val="accent5"/>
                </a:solidFill>
              </a:defRPr>
            </a:lvl1pPr>
          </a:lstStyle>
          <a:p>
            <a:pPr lvl="0"/>
            <a:r>
              <a:rPr lang="nb-NO" dirty="0"/>
              <a:t>##</a:t>
            </a:r>
            <a:endParaRPr lang="en-GB" dirty="0"/>
          </a:p>
        </p:txBody>
      </p:sp>
      <p:sp>
        <p:nvSpPr>
          <p:cNvPr id="42" name="Plassholder for tekst 11">
            <a:extLst>
              <a:ext uri="{FF2B5EF4-FFF2-40B4-BE49-F238E27FC236}">
                <a16:creationId xmlns:a16="http://schemas.microsoft.com/office/drawing/2014/main" id="{E7C0B5AA-676F-4185-93EE-4BE20CA0BFB3}"/>
              </a:ext>
            </a:extLst>
          </p:cNvPr>
          <p:cNvSpPr>
            <a:spLocks noGrp="1"/>
          </p:cNvSpPr>
          <p:nvPr>
            <p:ph type="body" sz="quarter" idx="24" hasCustomPrompt="1"/>
          </p:nvPr>
        </p:nvSpPr>
        <p:spPr>
          <a:xfrm>
            <a:off x="3544163" y="2972495"/>
            <a:ext cx="5091708" cy="328269"/>
          </a:xfrm>
        </p:spPr>
        <p:txBody>
          <a:bodyPr>
            <a:normAutofit/>
          </a:bodyPr>
          <a:lstStyle>
            <a:lvl1pPr marL="0" indent="0">
              <a:buFont typeface="Arial" charset="0"/>
              <a:buNone/>
              <a:defRPr sz="1600" b="0">
                <a:solidFill>
                  <a:schemeClr val="bg1"/>
                </a:solidFill>
              </a:defRPr>
            </a:lvl1pPr>
            <a:lvl2pPr marL="144000" indent="0">
              <a:buNone/>
              <a:defRPr>
                <a:solidFill>
                  <a:schemeClr val="bg1"/>
                </a:solidFill>
              </a:defRPr>
            </a:lvl2pPr>
            <a:lvl3pPr marL="288000" indent="0">
              <a:buNone/>
              <a:defRPr>
                <a:solidFill>
                  <a:schemeClr val="bg1"/>
                </a:solidFill>
              </a:defRPr>
            </a:lvl3pPr>
            <a:lvl4pPr marL="432000" indent="0">
              <a:buNone/>
              <a:defRPr>
                <a:solidFill>
                  <a:schemeClr val="bg1"/>
                </a:solidFill>
              </a:defRPr>
            </a:lvl4pPr>
            <a:lvl5pPr marL="504000" indent="0">
              <a:buNone/>
              <a:defRPr>
                <a:solidFill>
                  <a:schemeClr val="bg1"/>
                </a:solidFill>
              </a:defRPr>
            </a:lvl5pPr>
          </a:lstStyle>
          <a:p>
            <a:pPr lvl="0"/>
            <a:r>
              <a:rPr lang="nb-NO" noProof="0" dirty="0"/>
              <a:t>Agendapunkt</a:t>
            </a:r>
            <a:endParaRPr lang="en-GB" dirty="0"/>
          </a:p>
        </p:txBody>
      </p:sp>
      <p:sp>
        <p:nvSpPr>
          <p:cNvPr id="43" name="Plassholder for tekst 2">
            <a:extLst>
              <a:ext uri="{FF2B5EF4-FFF2-40B4-BE49-F238E27FC236}">
                <a16:creationId xmlns:a16="http://schemas.microsoft.com/office/drawing/2014/main" id="{F4101750-0BBD-4FBA-8812-1EDE535056DE}"/>
              </a:ext>
            </a:extLst>
          </p:cNvPr>
          <p:cNvSpPr>
            <a:spLocks noGrp="1"/>
          </p:cNvSpPr>
          <p:nvPr>
            <p:ph type="body" sz="quarter" idx="25" hasCustomPrompt="1"/>
          </p:nvPr>
        </p:nvSpPr>
        <p:spPr>
          <a:xfrm>
            <a:off x="2723566" y="3313858"/>
            <a:ext cx="669758" cy="328269"/>
          </a:xfrm>
        </p:spPr>
        <p:txBody>
          <a:bodyPr>
            <a:noAutofit/>
          </a:bodyPr>
          <a:lstStyle>
            <a:lvl1pPr marL="0" indent="0" algn="r">
              <a:buNone/>
              <a:defRPr sz="1600" b="1">
                <a:solidFill>
                  <a:schemeClr val="accent5"/>
                </a:solidFill>
              </a:defRPr>
            </a:lvl1pPr>
          </a:lstStyle>
          <a:p>
            <a:pPr lvl="0"/>
            <a:r>
              <a:rPr lang="nb-NO" dirty="0"/>
              <a:t>##</a:t>
            </a:r>
            <a:endParaRPr lang="en-GB" dirty="0"/>
          </a:p>
        </p:txBody>
      </p:sp>
      <p:sp>
        <p:nvSpPr>
          <p:cNvPr id="44" name="Plassholder for tekst 11">
            <a:extLst>
              <a:ext uri="{FF2B5EF4-FFF2-40B4-BE49-F238E27FC236}">
                <a16:creationId xmlns:a16="http://schemas.microsoft.com/office/drawing/2014/main" id="{53BBB4EE-207B-49F4-9256-418DA95989EC}"/>
              </a:ext>
            </a:extLst>
          </p:cNvPr>
          <p:cNvSpPr>
            <a:spLocks noGrp="1"/>
          </p:cNvSpPr>
          <p:nvPr>
            <p:ph type="body" sz="quarter" idx="26" hasCustomPrompt="1"/>
          </p:nvPr>
        </p:nvSpPr>
        <p:spPr>
          <a:xfrm>
            <a:off x="3544163" y="3313858"/>
            <a:ext cx="5091708" cy="328269"/>
          </a:xfrm>
        </p:spPr>
        <p:txBody>
          <a:bodyPr>
            <a:normAutofit/>
          </a:bodyPr>
          <a:lstStyle>
            <a:lvl1pPr marL="0" indent="0">
              <a:buFont typeface="Arial" charset="0"/>
              <a:buNone/>
              <a:defRPr sz="1600" b="0">
                <a:solidFill>
                  <a:schemeClr val="bg1"/>
                </a:solidFill>
              </a:defRPr>
            </a:lvl1pPr>
            <a:lvl2pPr marL="144000" indent="0">
              <a:buNone/>
              <a:defRPr>
                <a:solidFill>
                  <a:schemeClr val="bg1"/>
                </a:solidFill>
              </a:defRPr>
            </a:lvl2pPr>
            <a:lvl3pPr marL="288000" indent="0">
              <a:buNone/>
              <a:defRPr>
                <a:solidFill>
                  <a:schemeClr val="bg1"/>
                </a:solidFill>
              </a:defRPr>
            </a:lvl3pPr>
            <a:lvl4pPr marL="432000" indent="0">
              <a:buNone/>
              <a:defRPr>
                <a:solidFill>
                  <a:schemeClr val="bg1"/>
                </a:solidFill>
              </a:defRPr>
            </a:lvl4pPr>
            <a:lvl5pPr marL="504000" indent="0">
              <a:buNone/>
              <a:defRPr>
                <a:solidFill>
                  <a:schemeClr val="bg1"/>
                </a:solidFill>
              </a:defRPr>
            </a:lvl5pPr>
          </a:lstStyle>
          <a:p>
            <a:pPr lvl="0"/>
            <a:r>
              <a:rPr lang="nb-NO" noProof="0" dirty="0"/>
              <a:t>Agendapunkt</a:t>
            </a:r>
            <a:endParaRPr lang="en-GB" dirty="0"/>
          </a:p>
        </p:txBody>
      </p:sp>
      <p:sp>
        <p:nvSpPr>
          <p:cNvPr id="45" name="Plassholder for tekst 2">
            <a:extLst>
              <a:ext uri="{FF2B5EF4-FFF2-40B4-BE49-F238E27FC236}">
                <a16:creationId xmlns:a16="http://schemas.microsoft.com/office/drawing/2014/main" id="{CBF2D7C5-BF81-4B6D-A0F0-5CE470B4E459}"/>
              </a:ext>
            </a:extLst>
          </p:cNvPr>
          <p:cNvSpPr>
            <a:spLocks noGrp="1"/>
          </p:cNvSpPr>
          <p:nvPr>
            <p:ph type="body" sz="quarter" idx="27" hasCustomPrompt="1"/>
          </p:nvPr>
        </p:nvSpPr>
        <p:spPr>
          <a:xfrm>
            <a:off x="2723566" y="3655221"/>
            <a:ext cx="669758" cy="328269"/>
          </a:xfrm>
        </p:spPr>
        <p:txBody>
          <a:bodyPr>
            <a:noAutofit/>
          </a:bodyPr>
          <a:lstStyle>
            <a:lvl1pPr marL="0" indent="0" algn="r">
              <a:buNone/>
              <a:defRPr sz="1600" b="1">
                <a:solidFill>
                  <a:schemeClr val="accent5"/>
                </a:solidFill>
              </a:defRPr>
            </a:lvl1pPr>
          </a:lstStyle>
          <a:p>
            <a:pPr lvl="0"/>
            <a:r>
              <a:rPr lang="nb-NO" dirty="0"/>
              <a:t>##</a:t>
            </a:r>
            <a:endParaRPr lang="en-GB" dirty="0"/>
          </a:p>
        </p:txBody>
      </p:sp>
      <p:sp>
        <p:nvSpPr>
          <p:cNvPr id="46" name="Plassholder for tekst 11">
            <a:extLst>
              <a:ext uri="{FF2B5EF4-FFF2-40B4-BE49-F238E27FC236}">
                <a16:creationId xmlns:a16="http://schemas.microsoft.com/office/drawing/2014/main" id="{F6C53841-CC3B-4FE2-9C94-7CBEB9AB4310}"/>
              </a:ext>
            </a:extLst>
          </p:cNvPr>
          <p:cNvSpPr>
            <a:spLocks noGrp="1"/>
          </p:cNvSpPr>
          <p:nvPr>
            <p:ph type="body" sz="quarter" idx="28" hasCustomPrompt="1"/>
          </p:nvPr>
        </p:nvSpPr>
        <p:spPr>
          <a:xfrm>
            <a:off x="3544163" y="3655221"/>
            <a:ext cx="5091708" cy="328269"/>
          </a:xfrm>
        </p:spPr>
        <p:txBody>
          <a:bodyPr>
            <a:normAutofit/>
          </a:bodyPr>
          <a:lstStyle>
            <a:lvl1pPr marL="0" indent="0">
              <a:buFont typeface="Arial" charset="0"/>
              <a:buNone/>
              <a:defRPr sz="1600" b="0">
                <a:solidFill>
                  <a:schemeClr val="bg1"/>
                </a:solidFill>
              </a:defRPr>
            </a:lvl1pPr>
            <a:lvl2pPr marL="144000" indent="0">
              <a:buNone/>
              <a:defRPr>
                <a:solidFill>
                  <a:schemeClr val="bg1"/>
                </a:solidFill>
              </a:defRPr>
            </a:lvl2pPr>
            <a:lvl3pPr marL="288000" indent="0">
              <a:buNone/>
              <a:defRPr>
                <a:solidFill>
                  <a:schemeClr val="bg1"/>
                </a:solidFill>
              </a:defRPr>
            </a:lvl3pPr>
            <a:lvl4pPr marL="432000" indent="0">
              <a:buNone/>
              <a:defRPr>
                <a:solidFill>
                  <a:schemeClr val="bg1"/>
                </a:solidFill>
              </a:defRPr>
            </a:lvl4pPr>
            <a:lvl5pPr marL="504000" indent="0">
              <a:buNone/>
              <a:defRPr>
                <a:solidFill>
                  <a:schemeClr val="bg1"/>
                </a:solidFill>
              </a:defRPr>
            </a:lvl5pPr>
          </a:lstStyle>
          <a:p>
            <a:pPr lvl="0"/>
            <a:r>
              <a:rPr lang="nb-NO" noProof="0" dirty="0"/>
              <a:t>Agendapunkt</a:t>
            </a:r>
            <a:endParaRPr lang="en-GB" dirty="0"/>
          </a:p>
        </p:txBody>
      </p:sp>
      <p:sp>
        <p:nvSpPr>
          <p:cNvPr id="47" name="Plassholder for tekst 2">
            <a:extLst>
              <a:ext uri="{FF2B5EF4-FFF2-40B4-BE49-F238E27FC236}">
                <a16:creationId xmlns:a16="http://schemas.microsoft.com/office/drawing/2014/main" id="{8D19F4BA-69AD-46A8-BE08-A8A2093B9C77}"/>
              </a:ext>
            </a:extLst>
          </p:cNvPr>
          <p:cNvSpPr>
            <a:spLocks noGrp="1"/>
          </p:cNvSpPr>
          <p:nvPr>
            <p:ph type="body" sz="quarter" idx="29" hasCustomPrompt="1"/>
          </p:nvPr>
        </p:nvSpPr>
        <p:spPr>
          <a:xfrm>
            <a:off x="2723566" y="3996582"/>
            <a:ext cx="669758" cy="328269"/>
          </a:xfrm>
        </p:spPr>
        <p:txBody>
          <a:bodyPr>
            <a:noAutofit/>
          </a:bodyPr>
          <a:lstStyle>
            <a:lvl1pPr marL="0" indent="0" algn="r">
              <a:buNone/>
              <a:defRPr sz="1600" b="1">
                <a:solidFill>
                  <a:schemeClr val="accent5"/>
                </a:solidFill>
              </a:defRPr>
            </a:lvl1pPr>
          </a:lstStyle>
          <a:p>
            <a:pPr lvl="0"/>
            <a:r>
              <a:rPr lang="nb-NO" dirty="0"/>
              <a:t>##</a:t>
            </a:r>
            <a:endParaRPr lang="en-GB" dirty="0"/>
          </a:p>
        </p:txBody>
      </p:sp>
      <p:sp>
        <p:nvSpPr>
          <p:cNvPr id="48" name="Plassholder for tekst 11">
            <a:extLst>
              <a:ext uri="{FF2B5EF4-FFF2-40B4-BE49-F238E27FC236}">
                <a16:creationId xmlns:a16="http://schemas.microsoft.com/office/drawing/2014/main" id="{260EE36E-CB71-434C-B6F6-FCB4115293B9}"/>
              </a:ext>
            </a:extLst>
          </p:cNvPr>
          <p:cNvSpPr>
            <a:spLocks noGrp="1"/>
          </p:cNvSpPr>
          <p:nvPr>
            <p:ph type="body" sz="quarter" idx="30" hasCustomPrompt="1"/>
          </p:nvPr>
        </p:nvSpPr>
        <p:spPr>
          <a:xfrm>
            <a:off x="3544163" y="3996582"/>
            <a:ext cx="5091708" cy="328269"/>
          </a:xfrm>
        </p:spPr>
        <p:txBody>
          <a:bodyPr>
            <a:normAutofit/>
          </a:bodyPr>
          <a:lstStyle>
            <a:lvl1pPr marL="0" indent="0">
              <a:buFont typeface="Arial" charset="0"/>
              <a:buNone/>
              <a:defRPr sz="1600" b="0">
                <a:solidFill>
                  <a:schemeClr val="bg1"/>
                </a:solidFill>
              </a:defRPr>
            </a:lvl1pPr>
            <a:lvl2pPr marL="144000" indent="0">
              <a:buNone/>
              <a:defRPr>
                <a:solidFill>
                  <a:schemeClr val="bg1"/>
                </a:solidFill>
              </a:defRPr>
            </a:lvl2pPr>
            <a:lvl3pPr marL="288000" indent="0">
              <a:buNone/>
              <a:defRPr>
                <a:solidFill>
                  <a:schemeClr val="bg1"/>
                </a:solidFill>
              </a:defRPr>
            </a:lvl3pPr>
            <a:lvl4pPr marL="432000" indent="0">
              <a:buNone/>
              <a:defRPr>
                <a:solidFill>
                  <a:schemeClr val="bg1"/>
                </a:solidFill>
              </a:defRPr>
            </a:lvl4pPr>
            <a:lvl5pPr marL="504000" indent="0">
              <a:buNone/>
              <a:defRPr>
                <a:solidFill>
                  <a:schemeClr val="bg1"/>
                </a:solidFill>
              </a:defRPr>
            </a:lvl5pPr>
          </a:lstStyle>
          <a:p>
            <a:pPr lvl="0"/>
            <a:r>
              <a:rPr lang="nb-NO" noProof="0" dirty="0"/>
              <a:t>Agendapunkt</a:t>
            </a:r>
            <a:endParaRPr lang="en-GB" dirty="0"/>
          </a:p>
        </p:txBody>
      </p:sp>
      <p:sp>
        <p:nvSpPr>
          <p:cNvPr id="26" name="Plassholder for bunntekst 4">
            <a:extLst>
              <a:ext uri="{FF2B5EF4-FFF2-40B4-BE49-F238E27FC236}">
                <a16:creationId xmlns:a16="http://schemas.microsoft.com/office/drawing/2014/main" id="{B4F1BD67-7347-441C-806B-24D92EDD6403}"/>
              </a:ext>
            </a:extLst>
          </p:cNvPr>
          <p:cNvSpPr>
            <a:spLocks noGrp="1"/>
          </p:cNvSpPr>
          <p:nvPr>
            <p:ph type="ftr" sz="quarter" idx="3"/>
          </p:nvPr>
        </p:nvSpPr>
        <p:spPr>
          <a:xfrm>
            <a:off x="540014" y="4877809"/>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27" name="Plassholder for lysbildenummer 5">
            <a:extLst>
              <a:ext uri="{FF2B5EF4-FFF2-40B4-BE49-F238E27FC236}">
                <a16:creationId xmlns:a16="http://schemas.microsoft.com/office/drawing/2014/main" id="{8D45B882-9436-47CE-9FF7-4029966981E4}"/>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30" name="Plassholder for dato 3">
            <a:extLst>
              <a:ext uri="{FF2B5EF4-FFF2-40B4-BE49-F238E27FC236}">
                <a16:creationId xmlns:a16="http://schemas.microsoft.com/office/drawing/2014/main" id="{9261F49C-0CFD-4753-BCB5-40B5D807DE61}"/>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28574638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killeark tema">
    <p:bg>
      <p:bgPr>
        <a:gradFill>
          <a:gsLst>
            <a:gs pos="0">
              <a:schemeClr val="accent1">
                <a:lumMod val="5000"/>
                <a:lumOff val="95000"/>
              </a:schemeClr>
            </a:gs>
            <a:gs pos="83000">
              <a:schemeClr val="accent5"/>
            </a:gs>
            <a:gs pos="100000">
              <a:schemeClr val="accent1">
                <a:lumMod val="30000"/>
                <a:lumOff val="70000"/>
              </a:schemeClr>
            </a:gs>
          </a:gsLst>
          <a:lin ang="1800000" scaled="0"/>
        </a:gradFill>
        <a:effectLst/>
      </p:bgPr>
    </p:bg>
    <p:spTree>
      <p:nvGrpSpPr>
        <p:cNvPr id="1" name=""/>
        <p:cNvGrpSpPr/>
        <p:nvPr/>
      </p:nvGrpSpPr>
      <p:grpSpPr>
        <a:xfrm>
          <a:off x="0" y="0"/>
          <a:ext cx="0" cy="0"/>
          <a:chOff x="0" y="0"/>
          <a:chExt cx="0" cy="0"/>
        </a:xfrm>
      </p:grpSpPr>
      <p:pic>
        <p:nvPicPr>
          <p:cNvPr id="3" name="Bilde 2"/>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l="-32" t="-2"/>
          <a:stretch/>
        </p:blipFill>
        <p:spPr>
          <a:xfrm>
            <a:off x="0" y="842963"/>
            <a:ext cx="9144000" cy="3889375"/>
          </a:xfrm>
          <a:prstGeom prst="rect">
            <a:avLst/>
          </a:prstGeom>
        </p:spPr>
      </p:pic>
      <p:sp>
        <p:nvSpPr>
          <p:cNvPr id="18" name="Plassholder for tekst 2"/>
          <p:cNvSpPr>
            <a:spLocks noGrp="1"/>
          </p:cNvSpPr>
          <p:nvPr>
            <p:ph type="body" sz="quarter" idx="13" hasCustomPrompt="1"/>
          </p:nvPr>
        </p:nvSpPr>
        <p:spPr>
          <a:xfrm>
            <a:off x="539750" y="1419225"/>
            <a:ext cx="1292672" cy="958476"/>
          </a:xfrm>
        </p:spPr>
        <p:txBody>
          <a:bodyPr>
            <a:noAutofit/>
          </a:bodyPr>
          <a:lstStyle>
            <a:lvl1pPr marL="0" indent="0" algn="r">
              <a:buNone/>
              <a:defRPr sz="4600" b="1"/>
            </a:lvl1pPr>
          </a:lstStyle>
          <a:p>
            <a:pPr lvl="0"/>
            <a:r>
              <a:rPr lang="nb-NO" dirty="0"/>
              <a:t>##</a:t>
            </a:r>
            <a:endParaRPr lang="en-GB" dirty="0"/>
          </a:p>
        </p:txBody>
      </p:sp>
      <p:sp>
        <p:nvSpPr>
          <p:cNvPr id="19" name="Plassholder for tekst 11"/>
          <p:cNvSpPr>
            <a:spLocks noGrp="1"/>
          </p:cNvSpPr>
          <p:nvPr>
            <p:ph type="body" sz="quarter" idx="14" hasCustomPrompt="1"/>
          </p:nvPr>
        </p:nvSpPr>
        <p:spPr>
          <a:xfrm>
            <a:off x="2832263" y="1747284"/>
            <a:ext cx="5771987" cy="2280131"/>
          </a:xfrm>
        </p:spPr>
        <p:txBody>
          <a:bodyPr>
            <a:normAutofit/>
          </a:bodyPr>
          <a:lstStyle>
            <a:lvl1pPr marL="0" indent="0">
              <a:buFont typeface="Arial" charset="0"/>
              <a:buNone/>
              <a:defRPr sz="2000" b="0">
                <a:solidFill>
                  <a:schemeClr val="bg1"/>
                </a:solidFill>
              </a:defRPr>
            </a:lvl1pPr>
            <a:lvl2pPr marL="144000" indent="0">
              <a:buNone/>
              <a:defRPr>
                <a:solidFill>
                  <a:schemeClr val="bg1"/>
                </a:solidFill>
              </a:defRPr>
            </a:lvl2pPr>
            <a:lvl3pPr marL="288000" indent="0">
              <a:buNone/>
              <a:defRPr>
                <a:solidFill>
                  <a:schemeClr val="bg1"/>
                </a:solidFill>
              </a:defRPr>
            </a:lvl3pPr>
            <a:lvl4pPr marL="432000" indent="0">
              <a:buNone/>
              <a:defRPr>
                <a:solidFill>
                  <a:schemeClr val="bg1"/>
                </a:solidFill>
              </a:defRPr>
            </a:lvl4pPr>
            <a:lvl5pPr marL="504000" indent="0">
              <a:buNone/>
              <a:defRPr>
                <a:solidFill>
                  <a:schemeClr val="bg1"/>
                </a:solidFill>
              </a:defRPr>
            </a:lvl5pPr>
          </a:lstStyle>
          <a:p>
            <a:pPr lvl="0"/>
            <a:r>
              <a:rPr lang="nb-NO" noProof="0" dirty="0"/>
              <a:t>Skilleark – rediger for å legge til tekst</a:t>
            </a:r>
            <a:endParaRPr lang="en-GB" dirty="0"/>
          </a:p>
        </p:txBody>
      </p:sp>
      <p:sp>
        <p:nvSpPr>
          <p:cNvPr id="9" name="Plassholder for bunntekst 4">
            <a:extLst>
              <a:ext uri="{FF2B5EF4-FFF2-40B4-BE49-F238E27FC236}">
                <a16:creationId xmlns:a16="http://schemas.microsoft.com/office/drawing/2014/main" id="{7DA3A926-1858-4C17-9421-A89F644E8A0B}"/>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0" name="Plassholder for lysbildenummer 5">
            <a:extLst>
              <a:ext uri="{FF2B5EF4-FFF2-40B4-BE49-F238E27FC236}">
                <a16:creationId xmlns:a16="http://schemas.microsoft.com/office/drawing/2014/main" id="{AFFEB062-5CF6-4893-81AF-50D903130090}"/>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1" name="Plassholder for dato 3">
            <a:extLst>
              <a:ext uri="{FF2B5EF4-FFF2-40B4-BE49-F238E27FC236}">
                <a16:creationId xmlns:a16="http://schemas.microsoft.com/office/drawing/2014/main" id="{68C07AA5-9821-49B8-BBDF-0349A12CFE16}"/>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5737269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Standard (hvit)">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lvl1pPr>
              <a:defRPr sz="2000"/>
            </a:lvl1pPr>
          </a:lstStyle>
          <a:p>
            <a:r>
              <a:rPr lang="nb-NO"/>
              <a:t>Klikk for å redigere tittelstil</a:t>
            </a:r>
            <a:endParaRPr lang="en-GB" dirty="0"/>
          </a:p>
        </p:txBody>
      </p:sp>
      <p:sp>
        <p:nvSpPr>
          <p:cNvPr id="3" name="Plassholder for innhold 2"/>
          <p:cNvSpPr>
            <a:spLocks noGrp="1"/>
          </p:cNvSpPr>
          <p:nvPr>
            <p:ph idx="1" hasCustomPrompt="1"/>
          </p:nvPr>
        </p:nvSpPr>
        <p:spPr/>
        <p:txBody>
          <a:body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7" name="Plassholder for bunntekst 4">
            <a:extLst>
              <a:ext uri="{FF2B5EF4-FFF2-40B4-BE49-F238E27FC236}">
                <a16:creationId xmlns:a16="http://schemas.microsoft.com/office/drawing/2014/main" id="{9C1B81C0-98B5-48B7-973D-C1D513F21F5D}"/>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8" name="Plassholder for lysbildenummer 5">
            <a:extLst>
              <a:ext uri="{FF2B5EF4-FFF2-40B4-BE49-F238E27FC236}">
                <a16:creationId xmlns:a16="http://schemas.microsoft.com/office/drawing/2014/main" id="{67341BB9-DDCE-4A58-A817-2399063DC8BB}"/>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9" name="Plassholder for dato 3">
            <a:extLst>
              <a:ext uri="{FF2B5EF4-FFF2-40B4-BE49-F238E27FC236}">
                <a16:creationId xmlns:a16="http://schemas.microsoft.com/office/drawing/2014/main" id="{28F03B5C-FC7A-4846-86FD-418F40C41590}"/>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23983785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obj" preserve="1">
  <p:cSld name="Standard (gradering)">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539750" y="843624"/>
            <a:ext cx="8064500" cy="576262"/>
          </a:xfrm>
        </p:spPr>
        <p:txBody>
          <a:bodyPr>
            <a:normAutofit/>
          </a:bodyPr>
          <a:lstStyle>
            <a:lvl1pPr>
              <a:defRPr sz="2000">
                <a:solidFill>
                  <a:schemeClr val="bg1"/>
                </a:solidFill>
              </a:defRPr>
            </a:lvl1pPr>
          </a:lstStyle>
          <a:p>
            <a:r>
              <a:rPr lang="nb-NO"/>
              <a:t>Klikk for å redigere tittelstil</a:t>
            </a:r>
            <a:endParaRPr lang="en-GB" dirty="0"/>
          </a:p>
        </p:txBody>
      </p:sp>
      <p:sp>
        <p:nvSpPr>
          <p:cNvPr id="3" name="Plassholder for innhold 2"/>
          <p:cNvSpPr>
            <a:spLocks noGrp="1"/>
          </p:cNvSpPr>
          <p:nvPr>
            <p:ph idx="1" hasCustomPrompt="1"/>
          </p:nvPr>
        </p:nvSpPr>
        <p:spPr>
          <a:xfrm>
            <a:off x="539750" y="1563688"/>
            <a:ext cx="8064236" cy="3168650"/>
          </a:xfrm>
        </p:spPr>
        <p:txBody>
          <a:bodyPr/>
          <a:lstStyle>
            <a:lvl1pP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pic>
        <p:nvPicPr>
          <p:cNvPr id="9" name="Bilde 8" descr="Logo">
            <a:extLst>
              <a:ext uri="{FF2B5EF4-FFF2-40B4-BE49-F238E27FC236}">
                <a16:creationId xmlns:a16="http://schemas.microsoft.com/office/drawing/2014/main" id="{4E0B7D7E-E985-47C0-937A-A86CCB15E7A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93249" y="223285"/>
            <a:ext cx="1202242" cy="337414"/>
          </a:xfrm>
          <a:prstGeom prst="rect">
            <a:avLst/>
          </a:prstGeom>
        </p:spPr>
      </p:pic>
      <p:sp>
        <p:nvSpPr>
          <p:cNvPr id="12" name="Plassholder for bunntekst 4">
            <a:extLst>
              <a:ext uri="{FF2B5EF4-FFF2-40B4-BE49-F238E27FC236}">
                <a16:creationId xmlns:a16="http://schemas.microsoft.com/office/drawing/2014/main" id="{39D5F9E2-2628-412A-B43F-1536AE0C6ECE}"/>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082EC00B-A9F4-42CA-B7B3-BD9FFE70A311}"/>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3F8342D8-33D5-4337-83EF-A38CBC72F84B}"/>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2541407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obj" preserve="1">
  <p:cSld name="1_Standard (mørk)">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539750" y="843624"/>
            <a:ext cx="8064500" cy="576262"/>
          </a:xfrm>
        </p:spPr>
        <p:txBody>
          <a:bodyPr>
            <a:normAutofit/>
          </a:bodyPr>
          <a:lstStyle>
            <a:lvl1pPr>
              <a:defRPr sz="2000">
                <a:solidFill>
                  <a:schemeClr val="bg1"/>
                </a:solidFill>
              </a:defRPr>
            </a:lvl1pPr>
          </a:lstStyle>
          <a:p>
            <a:r>
              <a:rPr lang="nb-NO"/>
              <a:t>Klikk for å redigere tittelstil</a:t>
            </a:r>
            <a:endParaRPr lang="en-GB" dirty="0"/>
          </a:p>
        </p:txBody>
      </p:sp>
      <p:sp>
        <p:nvSpPr>
          <p:cNvPr id="3" name="Plassholder for innhold 2"/>
          <p:cNvSpPr>
            <a:spLocks noGrp="1"/>
          </p:cNvSpPr>
          <p:nvPr>
            <p:ph idx="1" hasCustomPrompt="1"/>
          </p:nvPr>
        </p:nvSpPr>
        <p:spPr>
          <a:xfrm>
            <a:off x="539750" y="1563688"/>
            <a:ext cx="8064236" cy="3168650"/>
          </a:xfrm>
        </p:spPr>
        <p:txBody>
          <a:bodyPr/>
          <a:lstStyle>
            <a:lvl1pP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pic>
        <p:nvPicPr>
          <p:cNvPr id="9" name="Bilde 8" descr="Logo">
            <a:extLst>
              <a:ext uri="{FF2B5EF4-FFF2-40B4-BE49-F238E27FC236}">
                <a16:creationId xmlns:a16="http://schemas.microsoft.com/office/drawing/2014/main" id="{4E0B7D7E-E985-47C0-937A-A86CCB15E7A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93249" y="223285"/>
            <a:ext cx="1202242" cy="337414"/>
          </a:xfrm>
          <a:prstGeom prst="rect">
            <a:avLst/>
          </a:prstGeom>
        </p:spPr>
      </p:pic>
      <p:sp>
        <p:nvSpPr>
          <p:cNvPr id="12" name="Plassholder for bunntekst 4">
            <a:extLst>
              <a:ext uri="{FF2B5EF4-FFF2-40B4-BE49-F238E27FC236}">
                <a16:creationId xmlns:a16="http://schemas.microsoft.com/office/drawing/2014/main" id="{39D5F9E2-2628-412A-B43F-1536AE0C6ECE}"/>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082EC00B-A9F4-42CA-B7B3-BD9FFE70A311}"/>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3F8342D8-33D5-4337-83EF-A38CBC72F84B}"/>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29219863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tandard to-spalter (hvit)">
    <p:spTree>
      <p:nvGrpSpPr>
        <p:cNvPr id="1" name=""/>
        <p:cNvGrpSpPr/>
        <p:nvPr/>
      </p:nvGrpSpPr>
      <p:grpSpPr>
        <a:xfrm>
          <a:off x="0" y="0"/>
          <a:ext cx="0" cy="0"/>
          <a:chOff x="0" y="0"/>
          <a:chExt cx="0" cy="0"/>
        </a:xfrm>
      </p:grpSpPr>
      <p:sp>
        <p:nvSpPr>
          <p:cNvPr id="2" name="Tittel 1"/>
          <p:cNvSpPr>
            <a:spLocks noGrp="1"/>
          </p:cNvSpPr>
          <p:nvPr>
            <p:ph type="title"/>
          </p:nvPr>
        </p:nvSpPr>
        <p:spPr>
          <a:xfrm>
            <a:off x="539750" y="849221"/>
            <a:ext cx="8064500" cy="570533"/>
          </a:xfrm>
        </p:spPr>
        <p:txBody>
          <a:bodyPr>
            <a:normAutofit/>
          </a:bodyPr>
          <a:lstStyle>
            <a:lvl1pPr>
              <a:defRPr sz="2000"/>
            </a:lvl1pPr>
          </a:lstStyle>
          <a:p>
            <a:r>
              <a:rPr lang="nb-NO"/>
              <a:t>Klikk for å redigere tittelstil</a:t>
            </a:r>
            <a:endParaRPr lang="en-GB" dirty="0"/>
          </a:p>
        </p:txBody>
      </p:sp>
      <p:sp>
        <p:nvSpPr>
          <p:cNvPr id="3" name="Plassholder for innhold 2"/>
          <p:cNvSpPr>
            <a:spLocks noGrp="1"/>
          </p:cNvSpPr>
          <p:nvPr>
            <p:ph idx="1" hasCustomPrompt="1"/>
          </p:nvPr>
        </p:nvSpPr>
        <p:spPr>
          <a:xfrm>
            <a:off x="539750" y="1563688"/>
            <a:ext cx="3887788" cy="3168650"/>
          </a:xfrm>
        </p:spPr>
        <p:txBody>
          <a:body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8" name="Plassholder for innhold 7"/>
          <p:cNvSpPr>
            <a:spLocks noGrp="1"/>
          </p:cNvSpPr>
          <p:nvPr>
            <p:ph sz="quarter" idx="13" hasCustomPrompt="1"/>
          </p:nvPr>
        </p:nvSpPr>
        <p:spPr>
          <a:xfrm>
            <a:off x="4724040" y="1563687"/>
            <a:ext cx="3887788" cy="3168651"/>
          </a:xfrm>
        </p:spPr>
        <p:txBody>
          <a:body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10" name="Plassholder for bunntekst 4">
            <a:extLst>
              <a:ext uri="{FF2B5EF4-FFF2-40B4-BE49-F238E27FC236}">
                <a16:creationId xmlns:a16="http://schemas.microsoft.com/office/drawing/2014/main" id="{35721DF1-7A8B-478E-A6C9-03A5422F027C}"/>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1" name="Plassholder for lysbildenummer 5">
            <a:extLst>
              <a:ext uri="{FF2B5EF4-FFF2-40B4-BE49-F238E27FC236}">
                <a16:creationId xmlns:a16="http://schemas.microsoft.com/office/drawing/2014/main" id="{88A508FC-05D2-4D67-80E3-3B4BBA895670}"/>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2" name="Plassholder for dato 3">
            <a:extLst>
              <a:ext uri="{FF2B5EF4-FFF2-40B4-BE49-F238E27FC236}">
                <a16:creationId xmlns:a16="http://schemas.microsoft.com/office/drawing/2014/main" id="{889AF121-C760-4D26-9E4A-005888365975}"/>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3401462085"/>
      </p:ext>
    </p:extLst>
  </p:cSld>
  <p:clrMapOvr>
    <a:masterClrMapping/>
  </p:clrMapOvr>
  <p:extLst mod="1">
    <p:ext uri="{DCECCB84-F9BA-43D5-87BE-67443E8EF086}">
      <p15:sldGuideLst xmlns:p15="http://schemas.microsoft.com/office/powerpoint/2012/main">
        <p15:guide id="1" pos="288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Standard to-spalter (gradering)">
    <p:bg>
      <p:bgPr>
        <a:gradFill>
          <a:gsLst>
            <a:gs pos="100000">
              <a:srgbClr val="0D2D4C"/>
            </a:gs>
            <a:gs pos="3000">
              <a:schemeClr val="tx1"/>
            </a:gs>
          </a:gsLst>
          <a:lin ang="3600000" scaled="0"/>
        </a:gra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539750" y="844917"/>
            <a:ext cx="8064500" cy="578618"/>
          </a:xfrm>
        </p:spPr>
        <p:txBody>
          <a:bodyPr>
            <a:normAutofit/>
          </a:bodyPr>
          <a:lstStyle>
            <a:lvl1pPr>
              <a:defRPr sz="2000">
                <a:solidFill>
                  <a:schemeClr val="bg1"/>
                </a:solidFill>
              </a:defRPr>
            </a:lvl1pPr>
          </a:lstStyle>
          <a:p>
            <a:r>
              <a:rPr lang="nb-NO"/>
              <a:t>Klikk for å redigere tittelstil</a:t>
            </a:r>
            <a:endParaRPr lang="en-GB" dirty="0"/>
          </a:p>
        </p:txBody>
      </p:sp>
      <p:sp>
        <p:nvSpPr>
          <p:cNvPr id="3" name="Plassholder for innhold 2"/>
          <p:cNvSpPr>
            <a:spLocks noGrp="1"/>
          </p:cNvSpPr>
          <p:nvPr>
            <p:ph idx="1" hasCustomPrompt="1"/>
          </p:nvPr>
        </p:nvSpPr>
        <p:spPr>
          <a:xfrm>
            <a:off x="536966" y="1569002"/>
            <a:ext cx="3890572" cy="3163337"/>
          </a:xfrm>
        </p:spPr>
        <p:txBody>
          <a:bodyPr/>
          <a:lstStyle>
            <a:lvl1pP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8" name="Plassholder for innhold 7"/>
          <p:cNvSpPr>
            <a:spLocks noGrp="1"/>
          </p:cNvSpPr>
          <p:nvPr>
            <p:ph sz="quarter" idx="13" hasCustomPrompt="1"/>
          </p:nvPr>
        </p:nvSpPr>
        <p:spPr>
          <a:xfrm>
            <a:off x="4716463" y="1569002"/>
            <a:ext cx="3887787" cy="3163337"/>
          </a:xfrm>
        </p:spPr>
        <p:txBody>
          <a:bodyPr/>
          <a:lstStyle>
            <a:lvl1pP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pic>
        <p:nvPicPr>
          <p:cNvPr id="11" name="Bilde 10" descr="Logo">
            <a:extLst>
              <a:ext uri="{FF2B5EF4-FFF2-40B4-BE49-F238E27FC236}">
                <a16:creationId xmlns:a16="http://schemas.microsoft.com/office/drawing/2014/main" id="{9B14855E-C050-4A5C-B6B2-0758E75647D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93249" y="223285"/>
            <a:ext cx="1202242" cy="337414"/>
          </a:xfrm>
          <a:prstGeom prst="rect">
            <a:avLst/>
          </a:prstGeom>
        </p:spPr>
      </p:pic>
      <p:sp>
        <p:nvSpPr>
          <p:cNvPr id="12" name="Plassholder for bunntekst 4">
            <a:extLst>
              <a:ext uri="{FF2B5EF4-FFF2-40B4-BE49-F238E27FC236}">
                <a16:creationId xmlns:a16="http://schemas.microsoft.com/office/drawing/2014/main" id="{D78A9FA7-A7D4-4F16-8355-DEDBFCF4A4D0}"/>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68CD30B3-E201-498E-83FB-F48CF56D317B}"/>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89014381-71BE-414F-805A-83EBB09D3A58}"/>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19033314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1_Standard to-spalter (mørk)">
    <p:bg>
      <p:bgPr>
        <a:solidFill>
          <a:schemeClr val="tx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539750" y="844917"/>
            <a:ext cx="8064500" cy="578618"/>
          </a:xfrm>
        </p:spPr>
        <p:txBody>
          <a:bodyPr>
            <a:normAutofit/>
          </a:bodyPr>
          <a:lstStyle>
            <a:lvl1pPr>
              <a:defRPr sz="2000">
                <a:solidFill>
                  <a:schemeClr val="bg1"/>
                </a:solidFill>
              </a:defRPr>
            </a:lvl1pPr>
          </a:lstStyle>
          <a:p>
            <a:r>
              <a:rPr lang="nb-NO"/>
              <a:t>Klikk for å redigere tittelstil</a:t>
            </a:r>
            <a:endParaRPr lang="en-GB" dirty="0"/>
          </a:p>
        </p:txBody>
      </p:sp>
      <p:sp>
        <p:nvSpPr>
          <p:cNvPr id="3" name="Plassholder for innhold 2"/>
          <p:cNvSpPr>
            <a:spLocks noGrp="1"/>
          </p:cNvSpPr>
          <p:nvPr>
            <p:ph idx="1" hasCustomPrompt="1"/>
          </p:nvPr>
        </p:nvSpPr>
        <p:spPr>
          <a:xfrm>
            <a:off x="536966" y="1569002"/>
            <a:ext cx="3890572" cy="3163337"/>
          </a:xfrm>
        </p:spPr>
        <p:txBody>
          <a:bodyPr/>
          <a:lstStyle>
            <a:lvl1pP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8" name="Plassholder for innhold 7"/>
          <p:cNvSpPr>
            <a:spLocks noGrp="1"/>
          </p:cNvSpPr>
          <p:nvPr>
            <p:ph sz="quarter" idx="13" hasCustomPrompt="1"/>
          </p:nvPr>
        </p:nvSpPr>
        <p:spPr>
          <a:xfrm>
            <a:off x="4716463" y="1569002"/>
            <a:ext cx="3887787" cy="3163337"/>
          </a:xfrm>
        </p:spPr>
        <p:txBody>
          <a:bodyPr/>
          <a:lstStyle>
            <a:lvl1pP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for å redigere tekst i malen</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pic>
        <p:nvPicPr>
          <p:cNvPr id="11" name="Bilde 10" descr="Logo">
            <a:extLst>
              <a:ext uri="{FF2B5EF4-FFF2-40B4-BE49-F238E27FC236}">
                <a16:creationId xmlns:a16="http://schemas.microsoft.com/office/drawing/2014/main" id="{9B14855E-C050-4A5C-B6B2-0758E75647D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93249" y="223285"/>
            <a:ext cx="1202242" cy="337414"/>
          </a:xfrm>
          <a:prstGeom prst="rect">
            <a:avLst/>
          </a:prstGeom>
        </p:spPr>
      </p:pic>
      <p:sp>
        <p:nvSpPr>
          <p:cNvPr id="12" name="Plassholder for bunntekst 4">
            <a:extLst>
              <a:ext uri="{FF2B5EF4-FFF2-40B4-BE49-F238E27FC236}">
                <a16:creationId xmlns:a16="http://schemas.microsoft.com/office/drawing/2014/main" id="{D78A9FA7-A7D4-4F16-8355-DEDBFCF4A4D0}"/>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bg1"/>
                </a:solidFill>
                <a:latin typeface="Verdana" charset="0"/>
                <a:ea typeface="Verdana" charset="0"/>
                <a:cs typeface="Verdana" charset="0"/>
              </a:defRPr>
            </a:lvl1pPr>
          </a:lstStyle>
          <a:p>
            <a:endParaRPr lang="en-GB" dirty="0"/>
          </a:p>
        </p:txBody>
      </p:sp>
      <p:sp>
        <p:nvSpPr>
          <p:cNvPr id="13" name="Plassholder for lysbildenummer 5">
            <a:extLst>
              <a:ext uri="{FF2B5EF4-FFF2-40B4-BE49-F238E27FC236}">
                <a16:creationId xmlns:a16="http://schemas.microsoft.com/office/drawing/2014/main" id="{68CD30B3-E201-498E-83FB-F48CF56D317B}"/>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bg1"/>
                </a:solidFill>
                <a:latin typeface="Verdana" charset="0"/>
                <a:ea typeface="Verdana" charset="0"/>
                <a:cs typeface="Verdana" charset="0"/>
              </a:defRPr>
            </a:lvl1pPr>
          </a:lstStyle>
          <a:p>
            <a:r>
              <a:rPr lang="nb-NO" altLang="nb-NO"/>
              <a:t>Side </a:t>
            </a:r>
            <a:fld id="{F57D2C7E-FF28-3646-BDC8-24A1FA3E5E8D}" type="slidenum">
              <a:rPr lang="en-GB" smtClean="0"/>
              <a:pPr/>
              <a:t>‹#›</a:t>
            </a:fld>
            <a:endParaRPr lang="en-GB" dirty="0"/>
          </a:p>
        </p:txBody>
      </p:sp>
      <p:sp>
        <p:nvSpPr>
          <p:cNvPr id="14" name="Plassholder for dato 3">
            <a:extLst>
              <a:ext uri="{FF2B5EF4-FFF2-40B4-BE49-F238E27FC236}">
                <a16:creationId xmlns:a16="http://schemas.microsoft.com/office/drawing/2014/main" id="{89014381-71BE-414F-805A-83EBB09D3A58}"/>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solidFill>
                  <a:schemeClr val="bg1"/>
                </a:solidFill>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27939180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tel (hvit)">
    <p:spTree>
      <p:nvGrpSpPr>
        <p:cNvPr id="1" name=""/>
        <p:cNvGrpSpPr/>
        <p:nvPr/>
      </p:nvGrpSpPr>
      <p:grpSpPr>
        <a:xfrm>
          <a:off x="0" y="0"/>
          <a:ext cx="0" cy="0"/>
          <a:chOff x="0" y="0"/>
          <a:chExt cx="0" cy="0"/>
        </a:xfrm>
      </p:grpSpPr>
      <p:sp>
        <p:nvSpPr>
          <p:cNvPr id="2" name="Tittel 1"/>
          <p:cNvSpPr>
            <a:spLocks noGrp="1"/>
          </p:cNvSpPr>
          <p:nvPr>
            <p:ph type="title"/>
          </p:nvPr>
        </p:nvSpPr>
        <p:spPr>
          <a:xfrm>
            <a:off x="539750" y="842963"/>
            <a:ext cx="8064500" cy="579600"/>
          </a:xfrm>
        </p:spPr>
        <p:txBody>
          <a:bodyPr/>
          <a:lstStyle/>
          <a:p>
            <a:r>
              <a:rPr lang="nb-NO"/>
              <a:t>Klikk for å redigere tittelstil</a:t>
            </a:r>
            <a:endParaRPr lang="en-GB" dirty="0"/>
          </a:p>
        </p:txBody>
      </p:sp>
      <p:sp>
        <p:nvSpPr>
          <p:cNvPr id="13" name="Plassholder for bunntekst 4">
            <a:extLst>
              <a:ext uri="{FF2B5EF4-FFF2-40B4-BE49-F238E27FC236}">
                <a16:creationId xmlns:a16="http://schemas.microsoft.com/office/drawing/2014/main" id="{69EDFFDD-D0ED-47EB-999B-BBA6D6F65650}"/>
              </a:ext>
            </a:extLst>
          </p:cNvPr>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4" name="Plassholder for lysbildenummer 5">
            <a:extLst>
              <a:ext uri="{FF2B5EF4-FFF2-40B4-BE49-F238E27FC236}">
                <a16:creationId xmlns:a16="http://schemas.microsoft.com/office/drawing/2014/main" id="{E78C325C-A7D5-486F-86DF-4184D5FF463C}"/>
              </a:ext>
            </a:extLst>
          </p:cNvPr>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5" name="Plassholder for dato 3">
            <a:extLst>
              <a:ext uri="{FF2B5EF4-FFF2-40B4-BE49-F238E27FC236}">
                <a16:creationId xmlns:a16="http://schemas.microsoft.com/office/drawing/2014/main" id="{DAB769AD-7851-4B26-B3B3-6AE6BCB3E51B}"/>
              </a:ext>
            </a:extLst>
          </p:cNvPr>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endParaRPr lang="en-GB" dirty="0"/>
          </a:p>
        </p:txBody>
      </p:sp>
    </p:spTree>
    <p:extLst>
      <p:ext uri="{BB962C8B-B14F-4D97-AF65-F5344CB8AC3E}">
        <p14:creationId xmlns:p14="http://schemas.microsoft.com/office/powerpoint/2010/main" val="388352718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23.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2.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04.xml"/><Relationship Id="rId21" Type="http://schemas.openxmlformats.org/officeDocument/2006/relationships/slideLayout" Target="../slideLayouts/slideLayout99.xml"/><Relationship Id="rId42" Type="http://schemas.openxmlformats.org/officeDocument/2006/relationships/slideLayout" Target="../slideLayouts/slideLayout120.xml"/><Relationship Id="rId47" Type="http://schemas.openxmlformats.org/officeDocument/2006/relationships/slideLayout" Target="../slideLayouts/slideLayout125.xml"/><Relationship Id="rId63" Type="http://schemas.openxmlformats.org/officeDocument/2006/relationships/slideLayout" Target="../slideLayouts/slideLayout141.xml"/><Relationship Id="rId68" Type="http://schemas.openxmlformats.org/officeDocument/2006/relationships/theme" Target="../theme/theme3.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9" Type="http://schemas.openxmlformats.org/officeDocument/2006/relationships/slideLayout" Target="../slideLayouts/slideLayout107.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32" Type="http://schemas.openxmlformats.org/officeDocument/2006/relationships/slideLayout" Target="../slideLayouts/slideLayout110.xml"/><Relationship Id="rId37" Type="http://schemas.openxmlformats.org/officeDocument/2006/relationships/slideLayout" Target="../slideLayouts/slideLayout115.xml"/><Relationship Id="rId40" Type="http://schemas.openxmlformats.org/officeDocument/2006/relationships/slideLayout" Target="../slideLayouts/slideLayout118.xml"/><Relationship Id="rId45" Type="http://schemas.openxmlformats.org/officeDocument/2006/relationships/slideLayout" Target="../slideLayouts/slideLayout123.xml"/><Relationship Id="rId53" Type="http://schemas.openxmlformats.org/officeDocument/2006/relationships/slideLayout" Target="../slideLayouts/slideLayout131.xml"/><Relationship Id="rId58" Type="http://schemas.openxmlformats.org/officeDocument/2006/relationships/slideLayout" Target="../slideLayouts/slideLayout136.xml"/><Relationship Id="rId66" Type="http://schemas.openxmlformats.org/officeDocument/2006/relationships/slideLayout" Target="../slideLayouts/slideLayout144.xml"/><Relationship Id="rId5" Type="http://schemas.openxmlformats.org/officeDocument/2006/relationships/slideLayout" Target="../slideLayouts/slideLayout83.xml"/><Relationship Id="rId61" Type="http://schemas.openxmlformats.org/officeDocument/2006/relationships/slideLayout" Target="../slideLayouts/slideLayout139.xml"/><Relationship Id="rId19" Type="http://schemas.openxmlformats.org/officeDocument/2006/relationships/slideLayout" Target="../slideLayouts/slideLayout9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slideLayout" Target="../slideLayouts/slideLayout105.xml"/><Relationship Id="rId30" Type="http://schemas.openxmlformats.org/officeDocument/2006/relationships/slideLayout" Target="../slideLayouts/slideLayout108.xml"/><Relationship Id="rId35" Type="http://schemas.openxmlformats.org/officeDocument/2006/relationships/slideLayout" Target="../slideLayouts/slideLayout113.xml"/><Relationship Id="rId43" Type="http://schemas.openxmlformats.org/officeDocument/2006/relationships/slideLayout" Target="../slideLayouts/slideLayout121.xml"/><Relationship Id="rId48" Type="http://schemas.openxmlformats.org/officeDocument/2006/relationships/slideLayout" Target="../slideLayouts/slideLayout126.xml"/><Relationship Id="rId56" Type="http://schemas.openxmlformats.org/officeDocument/2006/relationships/slideLayout" Target="../slideLayouts/slideLayout134.xml"/><Relationship Id="rId64" Type="http://schemas.openxmlformats.org/officeDocument/2006/relationships/slideLayout" Target="../slideLayouts/slideLayout142.xml"/><Relationship Id="rId69" Type="http://schemas.openxmlformats.org/officeDocument/2006/relationships/image" Target="../media/image24.png"/><Relationship Id="rId8" Type="http://schemas.openxmlformats.org/officeDocument/2006/relationships/slideLayout" Target="../slideLayouts/slideLayout86.xml"/><Relationship Id="rId51" Type="http://schemas.openxmlformats.org/officeDocument/2006/relationships/slideLayout" Target="../slideLayouts/slideLayout129.xml"/><Relationship Id="rId3" Type="http://schemas.openxmlformats.org/officeDocument/2006/relationships/slideLayout" Target="../slideLayouts/slideLayout81.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33" Type="http://schemas.openxmlformats.org/officeDocument/2006/relationships/slideLayout" Target="../slideLayouts/slideLayout111.xml"/><Relationship Id="rId38" Type="http://schemas.openxmlformats.org/officeDocument/2006/relationships/slideLayout" Target="../slideLayouts/slideLayout116.xml"/><Relationship Id="rId46" Type="http://schemas.openxmlformats.org/officeDocument/2006/relationships/slideLayout" Target="../slideLayouts/slideLayout124.xml"/><Relationship Id="rId59" Type="http://schemas.openxmlformats.org/officeDocument/2006/relationships/slideLayout" Target="../slideLayouts/slideLayout137.xml"/><Relationship Id="rId67" Type="http://schemas.openxmlformats.org/officeDocument/2006/relationships/slideLayout" Target="../slideLayouts/slideLayout145.xml"/><Relationship Id="rId20" Type="http://schemas.openxmlformats.org/officeDocument/2006/relationships/slideLayout" Target="../slideLayouts/slideLayout98.xml"/><Relationship Id="rId41" Type="http://schemas.openxmlformats.org/officeDocument/2006/relationships/slideLayout" Target="../slideLayouts/slideLayout119.xml"/><Relationship Id="rId54" Type="http://schemas.openxmlformats.org/officeDocument/2006/relationships/slideLayout" Target="../slideLayouts/slideLayout132.xml"/><Relationship Id="rId62" Type="http://schemas.openxmlformats.org/officeDocument/2006/relationships/slideLayout" Target="../slideLayouts/slideLayout14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slideLayout" Target="../slideLayouts/slideLayout106.xml"/><Relationship Id="rId36" Type="http://schemas.openxmlformats.org/officeDocument/2006/relationships/slideLayout" Target="../slideLayouts/slideLayout114.xml"/><Relationship Id="rId49" Type="http://schemas.openxmlformats.org/officeDocument/2006/relationships/slideLayout" Target="../slideLayouts/slideLayout127.xml"/><Relationship Id="rId57" Type="http://schemas.openxmlformats.org/officeDocument/2006/relationships/slideLayout" Target="../slideLayouts/slideLayout135.xml"/><Relationship Id="rId10" Type="http://schemas.openxmlformats.org/officeDocument/2006/relationships/slideLayout" Target="../slideLayouts/slideLayout88.xml"/><Relationship Id="rId31" Type="http://schemas.openxmlformats.org/officeDocument/2006/relationships/slideLayout" Target="../slideLayouts/slideLayout109.xml"/><Relationship Id="rId44" Type="http://schemas.openxmlformats.org/officeDocument/2006/relationships/slideLayout" Target="../slideLayouts/slideLayout122.xml"/><Relationship Id="rId52" Type="http://schemas.openxmlformats.org/officeDocument/2006/relationships/slideLayout" Target="../slideLayouts/slideLayout130.xml"/><Relationship Id="rId60" Type="http://schemas.openxmlformats.org/officeDocument/2006/relationships/slideLayout" Target="../slideLayouts/slideLayout138.xml"/><Relationship Id="rId65" Type="http://schemas.openxmlformats.org/officeDocument/2006/relationships/slideLayout" Target="../slideLayouts/slideLayout143.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9" Type="http://schemas.openxmlformats.org/officeDocument/2006/relationships/slideLayout" Target="../slideLayouts/slideLayout117.xml"/><Relationship Id="rId34" Type="http://schemas.openxmlformats.org/officeDocument/2006/relationships/slideLayout" Target="../slideLayouts/slideLayout112.xml"/><Relationship Id="rId50" Type="http://schemas.openxmlformats.org/officeDocument/2006/relationships/slideLayout" Target="../slideLayouts/slideLayout128.xml"/><Relationship Id="rId55" Type="http://schemas.openxmlformats.org/officeDocument/2006/relationships/slideLayout" Target="../slideLayouts/slideLayout1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539485" y="842964"/>
            <a:ext cx="8064257" cy="576262"/>
          </a:xfrm>
          <a:prstGeom prst="rect">
            <a:avLst/>
          </a:prstGeom>
        </p:spPr>
        <p:txBody>
          <a:bodyPr vert="horz" lIns="0" tIns="0" rIns="0" bIns="0" rtlCol="0" anchor="b" anchorCtr="0">
            <a:normAutofit/>
          </a:bodyPr>
          <a:lstStyle/>
          <a:p>
            <a:r>
              <a:rPr lang="nb-NO" dirty="0"/>
              <a:t>Klikk for å redigere tittel</a:t>
            </a:r>
            <a:endParaRPr lang="en-GB" dirty="0"/>
          </a:p>
        </p:txBody>
      </p:sp>
      <p:sp>
        <p:nvSpPr>
          <p:cNvPr id="3" name="Plassholder for tekst 2"/>
          <p:cNvSpPr>
            <a:spLocks noGrp="1"/>
          </p:cNvSpPr>
          <p:nvPr>
            <p:ph type="body" idx="1"/>
          </p:nvPr>
        </p:nvSpPr>
        <p:spPr>
          <a:xfrm>
            <a:off x="539750" y="1563225"/>
            <a:ext cx="8064257" cy="3169113"/>
          </a:xfrm>
          <a:prstGeom prst="rect">
            <a:avLst/>
          </a:prstGeom>
        </p:spPr>
        <p:txBody>
          <a:bodyPr vert="horz" lIns="0" tIns="0" rIns="0" bIns="0" rtlCol="0">
            <a:normAutofit/>
          </a:body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5" name="Plassholder for bunntekst 4"/>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8" name="Plassholder for lysbildenummer 5"/>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9" name="Plassholder for dato 3"/>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fld id="{71CF5760-0137-4D42-83E3-B092B0912E30}" type="datetime1">
              <a:rPr lang="nb-NO" smtClean="0"/>
              <a:t>17.11.2022</a:t>
            </a:fld>
            <a:endParaRPr lang="en-GB" dirty="0"/>
          </a:p>
        </p:txBody>
      </p:sp>
      <p:pic>
        <p:nvPicPr>
          <p:cNvPr id="9" name="Bilde 8">
            <a:extLst>
              <a:ext uri="{FF2B5EF4-FFF2-40B4-BE49-F238E27FC236}">
                <a16:creationId xmlns:a16="http://schemas.microsoft.com/office/drawing/2014/main" id="{EBDDF3E3-FDC7-4072-A9E4-0EA4FBF6104A}"/>
              </a:ext>
            </a:extLst>
          </p:cNvPr>
          <p:cNvPicPr>
            <a:picLocks noChangeAspect="1"/>
          </p:cNvPicPr>
          <p:nvPr userDrawn="1"/>
        </p:nvPicPr>
        <p:blipFill>
          <a:blip r:embed="rId69"/>
          <a:stretch>
            <a:fillRect/>
          </a:stretch>
        </p:blipFill>
        <p:spPr>
          <a:xfrm>
            <a:off x="190800" y="223200"/>
            <a:ext cx="1312432" cy="338400"/>
          </a:xfrm>
          <a:prstGeom prst="rect">
            <a:avLst/>
          </a:prstGeom>
        </p:spPr>
      </p:pic>
    </p:spTree>
    <p:extLst>
      <p:ext uri="{BB962C8B-B14F-4D97-AF65-F5344CB8AC3E}">
        <p14:creationId xmlns:p14="http://schemas.microsoft.com/office/powerpoint/2010/main" val="1672136801"/>
      </p:ext>
    </p:extLst>
  </p:cSld>
  <p:clrMap bg1="lt1" tx1="dk1" bg2="lt2" tx2="dk2" accent1="accent1" accent2="accent2" accent3="accent3" accent4="accent4" accent5="accent5" accent6="accent6" hlink="hlink" folHlink="folHlink"/>
  <p:sldLayoutIdLst>
    <p:sldLayoutId id="2147483719" r:id="rId1"/>
    <p:sldLayoutId id="2147483786" r:id="rId2"/>
    <p:sldLayoutId id="2147483805" r:id="rId3"/>
    <p:sldLayoutId id="2147483803" r:id="rId4"/>
    <p:sldLayoutId id="2147483809" r:id="rId5"/>
    <p:sldLayoutId id="2147483806" r:id="rId6"/>
    <p:sldLayoutId id="2147483802" r:id="rId7"/>
    <p:sldLayoutId id="2147483790" r:id="rId8"/>
    <p:sldLayoutId id="2147483785" r:id="rId9"/>
    <p:sldLayoutId id="2147483787" r:id="rId10"/>
    <p:sldLayoutId id="2147483788" r:id="rId11"/>
    <p:sldLayoutId id="2147483789" r:id="rId12"/>
    <p:sldLayoutId id="2147483791" r:id="rId13"/>
    <p:sldLayoutId id="2147483740" r:id="rId14"/>
    <p:sldLayoutId id="2147483776" r:id="rId15"/>
    <p:sldLayoutId id="2147483720" r:id="rId16"/>
    <p:sldLayoutId id="2147483732" r:id="rId17"/>
    <p:sldLayoutId id="2147483818" r:id="rId18"/>
    <p:sldLayoutId id="2147483725" r:id="rId19"/>
    <p:sldLayoutId id="2147483742" r:id="rId20"/>
    <p:sldLayoutId id="2147483819" r:id="rId21"/>
    <p:sldLayoutId id="2147483726" r:id="rId22"/>
    <p:sldLayoutId id="2147483743" r:id="rId23"/>
    <p:sldLayoutId id="2147483817" r:id="rId24"/>
    <p:sldLayoutId id="2147483727" r:id="rId25"/>
    <p:sldLayoutId id="2147483744" r:id="rId26"/>
    <p:sldLayoutId id="2147483816" r:id="rId27"/>
    <p:sldLayoutId id="2147483724" r:id="rId28"/>
    <p:sldLayoutId id="2147483783" r:id="rId29"/>
    <p:sldLayoutId id="2147483784" r:id="rId30"/>
    <p:sldLayoutId id="2147483815" r:id="rId31"/>
    <p:sldLayoutId id="2147483728" r:id="rId32"/>
    <p:sldLayoutId id="2147483745" r:id="rId33"/>
    <p:sldLayoutId id="2147483814" r:id="rId34"/>
    <p:sldLayoutId id="2147483729" r:id="rId35"/>
    <p:sldLayoutId id="2147483746" r:id="rId36"/>
    <p:sldLayoutId id="2147483813" r:id="rId37"/>
    <p:sldLayoutId id="2147483757" r:id="rId38"/>
    <p:sldLayoutId id="2147483811" r:id="rId39"/>
    <p:sldLayoutId id="2147483812" r:id="rId40"/>
    <p:sldLayoutId id="2147483807" r:id="rId41"/>
    <p:sldLayoutId id="2147483808" r:id="rId42"/>
    <p:sldLayoutId id="2147483797" r:id="rId43"/>
    <p:sldLayoutId id="2147483810" r:id="rId44"/>
    <p:sldLayoutId id="2147483796" r:id="rId45"/>
    <p:sldLayoutId id="2147483763" r:id="rId46"/>
    <p:sldLayoutId id="2147483774" r:id="rId47"/>
    <p:sldLayoutId id="2147483780" r:id="rId48"/>
    <p:sldLayoutId id="2147483775" r:id="rId49"/>
    <p:sldLayoutId id="2147483747" r:id="rId50"/>
    <p:sldLayoutId id="2147483752" r:id="rId51"/>
    <p:sldLayoutId id="2147483748" r:id="rId52"/>
    <p:sldLayoutId id="2147483753" r:id="rId53"/>
    <p:sldLayoutId id="2147483749" r:id="rId54"/>
    <p:sldLayoutId id="2147483754" r:id="rId55"/>
    <p:sldLayoutId id="2147483750" r:id="rId56"/>
    <p:sldLayoutId id="2147483755" r:id="rId57"/>
    <p:sldLayoutId id="2147483751" r:id="rId58"/>
    <p:sldLayoutId id="2147483756" r:id="rId59"/>
    <p:sldLayoutId id="2147483730" r:id="rId60"/>
    <p:sldLayoutId id="2147483781" r:id="rId61"/>
    <p:sldLayoutId id="2147483798" r:id="rId62"/>
    <p:sldLayoutId id="2147483799" r:id="rId63"/>
    <p:sldLayoutId id="2147483772" r:id="rId64"/>
    <p:sldLayoutId id="2147483800" r:id="rId65"/>
    <p:sldLayoutId id="2147483794" r:id="rId66"/>
    <p:sldLayoutId id="2147483793" r:id="rId67"/>
  </p:sldLayoutIdLst>
  <p:hf hdr="0"/>
  <p:txStyles>
    <p:titleStyle>
      <a:lvl1pPr algn="l" defTabSz="914400" rtl="0" eaLnBrk="1" latinLnBrk="0" hangingPunct="1">
        <a:lnSpc>
          <a:spcPct val="90000"/>
        </a:lnSpc>
        <a:spcBef>
          <a:spcPct val="0"/>
        </a:spcBef>
        <a:buNone/>
        <a:defRPr sz="2000" b="1" kern="1200">
          <a:solidFill>
            <a:schemeClr val="tx1"/>
          </a:solidFill>
          <a:latin typeface="Verdana" charset="0"/>
          <a:ea typeface="Verdana" charset="0"/>
          <a:cs typeface="Verdana" charset="0"/>
        </a:defRPr>
      </a:lvl1pPr>
    </p:titleStyle>
    <p:bodyStyle>
      <a:lvl1pPr marL="144000" indent="-144000" algn="l" defTabSz="914400" rtl="0" eaLnBrk="1" latinLnBrk="0" hangingPunct="1">
        <a:lnSpc>
          <a:spcPct val="100000"/>
        </a:lnSpc>
        <a:spcBef>
          <a:spcPts val="1000"/>
        </a:spcBef>
        <a:buFont typeface="Arial"/>
        <a:buChar char="•"/>
        <a:defRPr sz="1700" kern="1200">
          <a:solidFill>
            <a:schemeClr val="tx1"/>
          </a:solidFill>
          <a:latin typeface="Verdana" charset="0"/>
          <a:ea typeface="Verdana" charset="0"/>
          <a:cs typeface="Verdana" charset="0"/>
        </a:defRPr>
      </a:lvl1pPr>
      <a:lvl2pPr marL="324000" indent="-180000" algn="l" defTabSz="914400" rtl="0" eaLnBrk="1" latinLnBrk="0" hangingPunct="1">
        <a:lnSpc>
          <a:spcPct val="100000"/>
        </a:lnSpc>
        <a:spcBef>
          <a:spcPts val="500"/>
        </a:spcBef>
        <a:buFont typeface="Cambria" charset="0"/>
        <a:buChar char="−"/>
        <a:defRPr sz="1500" kern="1200">
          <a:solidFill>
            <a:schemeClr val="tx1"/>
          </a:solidFill>
          <a:latin typeface="Verdana" charset="0"/>
          <a:ea typeface="Verdana" charset="0"/>
          <a:cs typeface="Verdana" charset="0"/>
        </a:defRPr>
      </a:lvl2pPr>
      <a:lvl3pPr marL="432000" indent="-144000" algn="l" defTabSz="914400" rtl="0" eaLnBrk="1" latinLnBrk="0" hangingPunct="1">
        <a:lnSpc>
          <a:spcPct val="100000"/>
        </a:lnSpc>
        <a:spcBef>
          <a:spcPts val="500"/>
        </a:spcBef>
        <a:buFont typeface="LucidaGrande" charset="0"/>
        <a:buChar char="◦"/>
        <a:defRPr sz="1300" kern="1200">
          <a:solidFill>
            <a:schemeClr val="tx1"/>
          </a:solidFill>
          <a:latin typeface="Verdana" charset="0"/>
          <a:ea typeface="Verdana" charset="0"/>
          <a:cs typeface="Verdana" charset="0"/>
        </a:defRPr>
      </a:lvl3pPr>
      <a:lvl4pPr marL="612000" indent="-108000" algn="l" defTabSz="914400" rtl="0" eaLnBrk="1" latinLnBrk="0" hangingPunct="1">
        <a:lnSpc>
          <a:spcPct val="100000"/>
        </a:lnSpc>
        <a:spcBef>
          <a:spcPts val="500"/>
        </a:spcBef>
        <a:buFont typeface="LucidaGrande" charset="0"/>
        <a:buChar char="⁄"/>
        <a:defRPr sz="1300" kern="1200">
          <a:solidFill>
            <a:schemeClr val="tx1"/>
          </a:solidFill>
          <a:latin typeface="Verdana" charset="0"/>
          <a:ea typeface="Verdana" charset="0"/>
          <a:cs typeface="Verdana" charset="0"/>
        </a:defRPr>
      </a:lvl4pPr>
      <a:lvl5pPr marL="720000" indent="-108000" algn="l" defTabSz="914400" rtl="0" eaLnBrk="1" latinLnBrk="0" hangingPunct="1">
        <a:lnSpc>
          <a:spcPct val="100000"/>
        </a:lnSpc>
        <a:spcBef>
          <a:spcPts val="500"/>
        </a:spcBef>
        <a:buFont typeface="ArialUnicodeMS" charset="0"/>
        <a:buChar char="‣"/>
        <a:defRPr sz="1300" i="1"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894" userDrawn="1">
          <p15:clr>
            <a:srgbClr val="9FCC3B"/>
          </p15:clr>
        </p15:guide>
        <p15:guide id="5" pos="5420" userDrawn="1">
          <p15:clr>
            <a:srgbClr val="F26B43"/>
          </p15:clr>
        </p15:guide>
        <p15:guide id="6" orient="horz" pos="531" userDrawn="1">
          <p15:clr>
            <a:srgbClr val="9FCC3B"/>
          </p15:clr>
        </p15:guide>
        <p15:guide id="8" pos="2880" userDrawn="1">
          <p15:clr>
            <a:srgbClr val="F26B43"/>
          </p15:clr>
        </p15:guide>
        <p15:guide id="9" pos="139" userDrawn="1">
          <p15:clr>
            <a:srgbClr val="F26B43"/>
          </p15:clr>
        </p15:guide>
        <p15:guide id="12" orient="horz" pos="169" userDrawn="1">
          <p15:clr>
            <a:srgbClr val="9FCC3B"/>
          </p15:clr>
        </p15:guide>
        <p15:guide id="13" orient="horz" pos="2981" userDrawn="1">
          <p15:clr>
            <a:srgbClr val="9FCC3B"/>
          </p15:clr>
        </p15:guide>
        <p15:guide id="14" orient="horz" pos="3071" userDrawn="1">
          <p15:clr>
            <a:srgbClr val="9FCC3B"/>
          </p15:clr>
        </p15:guide>
        <p15:guide id="15" pos="2971" userDrawn="1">
          <p15:clr>
            <a:srgbClr val="F26B43"/>
          </p15:clr>
        </p15:guide>
        <p15:guide id="16" pos="2789" userDrawn="1">
          <p15:clr>
            <a:srgbClr val="F26B43"/>
          </p15:clr>
        </p15:guide>
        <p15:guide id="17" orient="horz" pos="985" userDrawn="1">
          <p15:clr>
            <a:srgbClr val="9FCC3B"/>
          </p15:clr>
        </p15:guide>
        <p15:guide id="18" pos="3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no"/>
              <a:t>‹#›</a:t>
            </a:fld>
            <a:endParaRPr dirty="0"/>
          </a:p>
        </p:txBody>
      </p:sp>
      <p:pic>
        <p:nvPicPr>
          <p:cNvPr id="9" name="Google Shape;9;p1"/>
          <p:cNvPicPr preferRelativeResize="0"/>
          <p:nvPr/>
        </p:nvPicPr>
        <p:blipFill rotWithShape="1">
          <a:blip r:embed="rId13">
            <a:alphaModFix amt="73000"/>
          </a:blip>
          <a:srcRect l="-1439" r="-1409"/>
          <a:stretch/>
        </p:blipFill>
        <p:spPr>
          <a:xfrm>
            <a:off x="6994600" y="4829100"/>
            <a:ext cx="2071050" cy="265500"/>
          </a:xfrm>
          <a:prstGeom prst="rect">
            <a:avLst/>
          </a:prstGeom>
          <a:noFill/>
          <a:ln>
            <a:noFill/>
          </a:ln>
        </p:spPr>
      </p:pic>
      <p:sp>
        <p:nvSpPr>
          <p:cNvPr id="10" name="Google Shape;10;p1"/>
          <p:cNvSpPr txBox="1"/>
          <p:nvPr/>
        </p:nvSpPr>
        <p:spPr>
          <a:xfrm>
            <a:off x="41200" y="4759838"/>
            <a:ext cx="6292800" cy="26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o">
                <a:solidFill>
                  <a:srgbClr val="414141"/>
                </a:solidFill>
              </a:rPr>
              <a:t>PNB dialogmøte 11 November 2022</a:t>
            </a:r>
            <a:endParaRPr dirty="0">
              <a:solidFill>
                <a:srgbClr val="414141"/>
              </a:solidFill>
            </a:endParaRPr>
          </a:p>
        </p:txBody>
      </p:sp>
    </p:spTree>
    <p:extLst>
      <p:ext uri="{BB962C8B-B14F-4D97-AF65-F5344CB8AC3E}">
        <p14:creationId xmlns:p14="http://schemas.microsoft.com/office/powerpoint/2010/main" val="3001110410"/>
      </p:ext>
    </p:extLst>
  </p:cSld>
  <p:clrMap bg1="lt1" tx1="dk1" bg2="dk2" tx2="lt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539485" y="842964"/>
            <a:ext cx="8064257" cy="576262"/>
          </a:xfrm>
          <a:prstGeom prst="rect">
            <a:avLst/>
          </a:prstGeom>
        </p:spPr>
        <p:txBody>
          <a:bodyPr vert="horz" lIns="0" tIns="0" rIns="0" bIns="0" rtlCol="0" anchor="b" anchorCtr="0">
            <a:normAutofit/>
          </a:bodyPr>
          <a:lstStyle/>
          <a:p>
            <a:r>
              <a:rPr lang="nb-NO" dirty="0"/>
              <a:t>Klikk for å redigere tittel</a:t>
            </a:r>
            <a:endParaRPr lang="en-GB" dirty="0"/>
          </a:p>
        </p:txBody>
      </p:sp>
      <p:sp>
        <p:nvSpPr>
          <p:cNvPr id="3" name="Plassholder for tekst 2"/>
          <p:cNvSpPr>
            <a:spLocks noGrp="1"/>
          </p:cNvSpPr>
          <p:nvPr>
            <p:ph type="body" idx="1"/>
          </p:nvPr>
        </p:nvSpPr>
        <p:spPr>
          <a:xfrm>
            <a:off x="539750" y="1563225"/>
            <a:ext cx="8064257" cy="3169113"/>
          </a:xfrm>
          <a:prstGeom prst="rect">
            <a:avLst/>
          </a:prstGeom>
        </p:spPr>
        <p:txBody>
          <a:bodyPr vert="horz" lIns="0" tIns="0" rIns="0" bIns="0" rtlCol="0">
            <a:normAutofit/>
          </a:bodyPr>
          <a:lstStyle/>
          <a:p>
            <a:pPr lvl="0"/>
            <a:r>
              <a:rPr lang="nb-NO" dirty="0"/>
              <a:t>Klikk for å redigere tekst</a:t>
            </a:r>
          </a:p>
          <a:p>
            <a:pPr lvl="1"/>
            <a:r>
              <a:rPr lang="nb-NO" dirty="0"/>
              <a:t>Andre nivå</a:t>
            </a:r>
          </a:p>
          <a:p>
            <a:pPr lvl="2"/>
            <a:r>
              <a:rPr lang="nb-NO" dirty="0"/>
              <a:t>Tredje nivå</a:t>
            </a:r>
          </a:p>
          <a:p>
            <a:pPr lvl="3"/>
            <a:r>
              <a:rPr lang="nb-NO" dirty="0"/>
              <a:t>Fjerde nivå</a:t>
            </a:r>
          </a:p>
          <a:p>
            <a:pPr lvl="4"/>
            <a:r>
              <a:rPr lang="nb-NO" dirty="0"/>
              <a:t>Femte nivå</a:t>
            </a:r>
            <a:endParaRPr lang="en-GB" dirty="0"/>
          </a:p>
        </p:txBody>
      </p:sp>
      <p:sp>
        <p:nvSpPr>
          <p:cNvPr id="5" name="Plassholder for bunntekst 4"/>
          <p:cNvSpPr>
            <a:spLocks noGrp="1"/>
          </p:cNvSpPr>
          <p:nvPr>
            <p:ph type="ftr" sz="quarter" idx="3"/>
          </p:nvPr>
        </p:nvSpPr>
        <p:spPr>
          <a:xfrm>
            <a:off x="539750" y="4877806"/>
            <a:ext cx="6907755" cy="133715"/>
          </a:xfrm>
          <a:prstGeom prst="rect">
            <a:avLst/>
          </a:prstGeom>
        </p:spPr>
        <p:txBody>
          <a:bodyPr vert="horz" lIns="0" tIns="0" rIns="0" bIns="0" rtlCol="0" anchor="ctr"/>
          <a:lstStyle>
            <a:lvl1pPr algn="l">
              <a:defRPr sz="500">
                <a:solidFill>
                  <a:schemeClr val="tx1"/>
                </a:solidFill>
                <a:latin typeface="Verdana" charset="0"/>
                <a:ea typeface="Verdana" charset="0"/>
                <a:cs typeface="Verdana" charset="0"/>
              </a:defRPr>
            </a:lvl1pPr>
          </a:lstStyle>
          <a:p>
            <a:endParaRPr lang="en-GB" dirty="0"/>
          </a:p>
        </p:txBody>
      </p:sp>
      <p:sp>
        <p:nvSpPr>
          <p:cNvPr id="18" name="Plassholder for lysbildenummer 5"/>
          <p:cNvSpPr>
            <a:spLocks noGrp="1"/>
          </p:cNvSpPr>
          <p:nvPr>
            <p:ph type="sldNum" sz="quarter" idx="4"/>
          </p:nvPr>
        </p:nvSpPr>
        <p:spPr>
          <a:xfrm>
            <a:off x="8185757" y="4877805"/>
            <a:ext cx="418493" cy="133716"/>
          </a:xfrm>
          <a:prstGeom prst="rect">
            <a:avLst/>
          </a:prstGeom>
        </p:spPr>
        <p:txBody>
          <a:bodyPr vert="horz" lIns="0" tIns="0" rIns="0" bIns="0" rtlCol="0" anchor="ctr"/>
          <a:lstStyle>
            <a:lvl1pPr algn="r">
              <a:defRPr sz="500">
                <a:solidFill>
                  <a:schemeClr val="tx1"/>
                </a:solidFill>
                <a:latin typeface="Verdana" charset="0"/>
                <a:ea typeface="Verdana" charset="0"/>
                <a:cs typeface="Verdana" charset="0"/>
              </a:defRPr>
            </a:lvl1pPr>
          </a:lstStyle>
          <a:p>
            <a:r>
              <a:rPr lang="nb-NO" altLang="nb-NO" dirty="0"/>
              <a:t>Side </a:t>
            </a:r>
            <a:fld id="{F57D2C7E-FF28-3646-BDC8-24A1FA3E5E8D}" type="slidenum">
              <a:rPr lang="en-GB" smtClean="0"/>
              <a:pPr/>
              <a:t>‹#›</a:t>
            </a:fld>
            <a:endParaRPr lang="en-GB" dirty="0"/>
          </a:p>
        </p:txBody>
      </p:sp>
      <p:sp>
        <p:nvSpPr>
          <p:cNvPr id="19" name="Plassholder for dato 3"/>
          <p:cNvSpPr>
            <a:spLocks noGrp="1"/>
          </p:cNvSpPr>
          <p:nvPr>
            <p:ph type="dt" sz="half" idx="2"/>
          </p:nvPr>
        </p:nvSpPr>
        <p:spPr>
          <a:xfrm>
            <a:off x="7452005" y="4877805"/>
            <a:ext cx="729253" cy="133719"/>
          </a:xfrm>
          <a:prstGeom prst="rect">
            <a:avLst/>
          </a:prstGeom>
        </p:spPr>
        <p:txBody>
          <a:bodyPr lIns="0" tIns="0" rIns="0" bIns="0" anchor="ctr" anchorCtr="0"/>
          <a:lstStyle>
            <a:lvl1pPr algn="r">
              <a:defRPr sz="500">
                <a:latin typeface="Verdana" charset="0"/>
                <a:ea typeface="Verdana" charset="0"/>
                <a:cs typeface="Verdana" charset="0"/>
              </a:defRPr>
            </a:lvl1pPr>
          </a:lstStyle>
          <a:p>
            <a:endParaRPr lang="en-GB" dirty="0"/>
          </a:p>
        </p:txBody>
      </p:sp>
      <p:pic>
        <p:nvPicPr>
          <p:cNvPr id="10" name="Bilde 9">
            <a:extLst>
              <a:ext uri="{FF2B5EF4-FFF2-40B4-BE49-F238E27FC236}">
                <a16:creationId xmlns:a16="http://schemas.microsoft.com/office/drawing/2014/main" id="{DFCCF80C-ACDB-4244-9305-B4E1A82C7A2A}"/>
              </a:ext>
            </a:extLst>
          </p:cNvPr>
          <p:cNvPicPr>
            <a:picLocks noChangeAspect="1"/>
          </p:cNvPicPr>
          <p:nvPr userDrawn="1"/>
        </p:nvPicPr>
        <p:blipFill>
          <a:blip r:embed="rId69" cstate="print">
            <a:extLst>
              <a:ext uri="{28A0092B-C50C-407E-A947-70E740481C1C}">
                <a14:useLocalDpi xmlns:a14="http://schemas.microsoft.com/office/drawing/2010/main"/>
              </a:ext>
            </a:extLst>
          </a:blip>
          <a:srcRect/>
          <a:stretch/>
        </p:blipFill>
        <p:spPr>
          <a:xfrm>
            <a:off x="191139" y="223285"/>
            <a:ext cx="1206462" cy="337414"/>
          </a:xfrm>
          <a:prstGeom prst="rect">
            <a:avLst/>
          </a:prstGeom>
        </p:spPr>
      </p:pic>
    </p:spTree>
    <p:extLst>
      <p:ext uri="{BB962C8B-B14F-4D97-AF65-F5344CB8AC3E}">
        <p14:creationId xmlns:p14="http://schemas.microsoft.com/office/powerpoint/2010/main" val="375324194"/>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 id="2147483849" r:id="rId17"/>
    <p:sldLayoutId id="2147483850" r:id="rId18"/>
    <p:sldLayoutId id="2147483851" r:id="rId19"/>
    <p:sldLayoutId id="2147483852" r:id="rId20"/>
    <p:sldLayoutId id="2147483853" r:id="rId21"/>
    <p:sldLayoutId id="2147483854" r:id="rId22"/>
    <p:sldLayoutId id="2147483855" r:id="rId23"/>
    <p:sldLayoutId id="2147483856" r:id="rId24"/>
    <p:sldLayoutId id="2147483857" r:id="rId25"/>
    <p:sldLayoutId id="2147483858" r:id="rId26"/>
    <p:sldLayoutId id="2147483859" r:id="rId27"/>
    <p:sldLayoutId id="2147483860" r:id="rId28"/>
    <p:sldLayoutId id="2147483861" r:id="rId29"/>
    <p:sldLayoutId id="2147483862" r:id="rId30"/>
    <p:sldLayoutId id="2147483863" r:id="rId31"/>
    <p:sldLayoutId id="2147483864" r:id="rId32"/>
    <p:sldLayoutId id="2147483865" r:id="rId33"/>
    <p:sldLayoutId id="2147483866" r:id="rId34"/>
    <p:sldLayoutId id="2147483867" r:id="rId35"/>
    <p:sldLayoutId id="2147483868" r:id="rId36"/>
    <p:sldLayoutId id="2147483869" r:id="rId37"/>
    <p:sldLayoutId id="2147483870" r:id="rId38"/>
    <p:sldLayoutId id="2147483871" r:id="rId39"/>
    <p:sldLayoutId id="2147483872" r:id="rId40"/>
    <p:sldLayoutId id="2147483873" r:id="rId41"/>
    <p:sldLayoutId id="2147483874" r:id="rId42"/>
    <p:sldLayoutId id="2147483875" r:id="rId43"/>
    <p:sldLayoutId id="2147483876" r:id="rId44"/>
    <p:sldLayoutId id="2147483877" r:id="rId45"/>
    <p:sldLayoutId id="2147483878" r:id="rId46"/>
    <p:sldLayoutId id="2147483879" r:id="rId47"/>
    <p:sldLayoutId id="2147483880" r:id="rId48"/>
    <p:sldLayoutId id="2147483881" r:id="rId49"/>
    <p:sldLayoutId id="2147483882" r:id="rId50"/>
    <p:sldLayoutId id="2147483883" r:id="rId51"/>
    <p:sldLayoutId id="2147483884" r:id="rId52"/>
    <p:sldLayoutId id="2147483885" r:id="rId53"/>
    <p:sldLayoutId id="2147483886" r:id="rId54"/>
    <p:sldLayoutId id="2147483887" r:id="rId55"/>
    <p:sldLayoutId id="2147483888" r:id="rId56"/>
    <p:sldLayoutId id="2147483889" r:id="rId57"/>
    <p:sldLayoutId id="2147483890" r:id="rId58"/>
    <p:sldLayoutId id="2147483891" r:id="rId59"/>
    <p:sldLayoutId id="2147483892" r:id="rId60"/>
    <p:sldLayoutId id="2147483893" r:id="rId61"/>
    <p:sldLayoutId id="2147483894" r:id="rId62"/>
    <p:sldLayoutId id="2147483895" r:id="rId63"/>
    <p:sldLayoutId id="2147483896" r:id="rId64"/>
    <p:sldLayoutId id="2147483897" r:id="rId65"/>
    <p:sldLayoutId id="2147483898" r:id="rId66"/>
    <p:sldLayoutId id="2147483899" r:id="rId67"/>
  </p:sldLayoutIdLst>
  <p:hf sldNum="0" hdr="0" ftr="0" dt="0"/>
  <p:txStyles>
    <p:titleStyle>
      <a:lvl1pPr algn="l" defTabSz="914400" rtl="0" eaLnBrk="1" latinLnBrk="0" hangingPunct="1">
        <a:lnSpc>
          <a:spcPct val="90000"/>
        </a:lnSpc>
        <a:spcBef>
          <a:spcPct val="0"/>
        </a:spcBef>
        <a:buNone/>
        <a:defRPr sz="2000" b="1" kern="1200">
          <a:solidFill>
            <a:schemeClr val="tx1"/>
          </a:solidFill>
          <a:latin typeface="Verdana" charset="0"/>
          <a:ea typeface="Verdana" charset="0"/>
          <a:cs typeface="Verdana" charset="0"/>
        </a:defRPr>
      </a:lvl1pPr>
    </p:titleStyle>
    <p:bodyStyle>
      <a:lvl1pPr marL="144000" indent="-144000" algn="l" defTabSz="914400" rtl="0" eaLnBrk="1" latinLnBrk="0" hangingPunct="1">
        <a:lnSpc>
          <a:spcPct val="100000"/>
        </a:lnSpc>
        <a:spcBef>
          <a:spcPts val="1000"/>
        </a:spcBef>
        <a:buFont typeface="Arial"/>
        <a:buChar char="•"/>
        <a:defRPr sz="1700" kern="1200">
          <a:solidFill>
            <a:schemeClr val="tx1"/>
          </a:solidFill>
          <a:latin typeface="Verdana" charset="0"/>
          <a:ea typeface="Verdana" charset="0"/>
          <a:cs typeface="Verdana" charset="0"/>
        </a:defRPr>
      </a:lvl1pPr>
      <a:lvl2pPr marL="324000" indent="-180000" algn="l" defTabSz="914400" rtl="0" eaLnBrk="1" latinLnBrk="0" hangingPunct="1">
        <a:lnSpc>
          <a:spcPct val="100000"/>
        </a:lnSpc>
        <a:spcBef>
          <a:spcPts val="500"/>
        </a:spcBef>
        <a:buFont typeface="Cambria" charset="0"/>
        <a:buChar char="−"/>
        <a:defRPr sz="1500" kern="1200">
          <a:solidFill>
            <a:schemeClr val="tx1"/>
          </a:solidFill>
          <a:latin typeface="Verdana" charset="0"/>
          <a:ea typeface="Verdana" charset="0"/>
          <a:cs typeface="Verdana" charset="0"/>
        </a:defRPr>
      </a:lvl2pPr>
      <a:lvl3pPr marL="432000" indent="-144000" algn="l" defTabSz="914400" rtl="0" eaLnBrk="1" latinLnBrk="0" hangingPunct="1">
        <a:lnSpc>
          <a:spcPct val="100000"/>
        </a:lnSpc>
        <a:spcBef>
          <a:spcPts val="500"/>
        </a:spcBef>
        <a:buFont typeface="LucidaGrande" charset="0"/>
        <a:buChar char="◦"/>
        <a:defRPr sz="1300" kern="1200">
          <a:solidFill>
            <a:schemeClr val="tx1"/>
          </a:solidFill>
          <a:latin typeface="Verdana" charset="0"/>
          <a:ea typeface="Verdana" charset="0"/>
          <a:cs typeface="Verdana" charset="0"/>
        </a:defRPr>
      </a:lvl3pPr>
      <a:lvl4pPr marL="612000" indent="-108000" algn="l" defTabSz="914400" rtl="0" eaLnBrk="1" latinLnBrk="0" hangingPunct="1">
        <a:lnSpc>
          <a:spcPct val="100000"/>
        </a:lnSpc>
        <a:spcBef>
          <a:spcPts val="500"/>
        </a:spcBef>
        <a:buFont typeface="LucidaGrande" charset="0"/>
        <a:buChar char="⁄"/>
        <a:defRPr sz="1300" kern="1200">
          <a:solidFill>
            <a:schemeClr val="tx1"/>
          </a:solidFill>
          <a:latin typeface="Verdana" charset="0"/>
          <a:ea typeface="Verdana" charset="0"/>
          <a:cs typeface="Verdana" charset="0"/>
        </a:defRPr>
      </a:lvl4pPr>
      <a:lvl5pPr marL="720000" indent="-108000" algn="l" defTabSz="914400" rtl="0" eaLnBrk="1" latinLnBrk="0" hangingPunct="1">
        <a:lnSpc>
          <a:spcPct val="100000"/>
        </a:lnSpc>
        <a:spcBef>
          <a:spcPts val="500"/>
        </a:spcBef>
        <a:buFont typeface="ArialUnicodeMS" charset="0"/>
        <a:buChar char="‣"/>
        <a:defRPr sz="1300" i="1"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894">
          <p15:clr>
            <a:srgbClr val="9FCC3B"/>
          </p15:clr>
        </p15:guide>
        <p15:guide id="5" pos="5420">
          <p15:clr>
            <a:srgbClr val="F26B43"/>
          </p15:clr>
        </p15:guide>
        <p15:guide id="6" orient="horz" pos="531">
          <p15:clr>
            <a:srgbClr val="9FCC3B"/>
          </p15:clr>
        </p15:guide>
        <p15:guide id="8" pos="2880">
          <p15:clr>
            <a:srgbClr val="F26B43"/>
          </p15:clr>
        </p15:guide>
        <p15:guide id="9" pos="139">
          <p15:clr>
            <a:srgbClr val="F26B43"/>
          </p15:clr>
        </p15:guide>
        <p15:guide id="12" orient="horz" pos="169">
          <p15:clr>
            <a:srgbClr val="9FCC3B"/>
          </p15:clr>
        </p15:guide>
        <p15:guide id="13" orient="horz" pos="2981">
          <p15:clr>
            <a:srgbClr val="9FCC3B"/>
          </p15:clr>
        </p15:guide>
        <p15:guide id="14" orient="horz" pos="3071">
          <p15:clr>
            <a:srgbClr val="9FCC3B"/>
          </p15:clr>
        </p15:guide>
        <p15:guide id="15" pos="2971">
          <p15:clr>
            <a:srgbClr val="F26B43"/>
          </p15:clr>
        </p15:guide>
        <p15:guide id="16" pos="2789">
          <p15:clr>
            <a:srgbClr val="F26B43"/>
          </p15:clr>
        </p15:guide>
        <p15:guide id="17" orient="horz" pos="985">
          <p15:clr>
            <a:srgbClr val="9FCC3B"/>
          </p15:clr>
        </p15:guide>
        <p15:guide id="18" pos="3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3835F90-B307-4D7E-9C57-B6213C46C1B6}" type="datetimeFigureOut">
              <a:rPr lang="nb-NO" smtClean="0"/>
              <a:t>17.11.2022</a:t>
            </a:fld>
            <a:endParaRPr lang="nb-NO"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b-NO"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1F2A78E-7E78-40A8-B700-E092AD6E66E8}" type="slidenum">
              <a:rPr lang="nb-NO" smtClean="0"/>
              <a:t>‹#›</a:t>
            </a:fld>
            <a:endParaRPr lang="nb-NO" dirty="0"/>
          </a:p>
        </p:txBody>
      </p:sp>
    </p:spTree>
    <p:extLst>
      <p:ext uri="{BB962C8B-B14F-4D97-AF65-F5344CB8AC3E}">
        <p14:creationId xmlns:p14="http://schemas.microsoft.com/office/powerpoint/2010/main" val="4292615129"/>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6.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6.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6.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4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145.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xml"/><Relationship Id="rId1" Type="http://schemas.openxmlformats.org/officeDocument/2006/relationships/slideLayout" Target="../slideLayouts/slideLayout106.xml"/><Relationship Id="rId5" Type="http://schemas.openxmlformats.org/officeDocument/2006/relationships/image" Target="../media/image43.jpg"/><Relationship Id="rId4" Type="http://schemas.openxmlformats.org/officeDocument/2006/relationships/image" Target="../media/image42.jpg"/></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48.jpg"/><Relationship Id="rId2" Type="http://schemas.openxmlformats.org/officeDocument/2006/relationships/notesSlide" Target="../notesSlides/notesSlide3.xml"/><Relationship Id="rId1" Type="http://schemas.openxmlformats.org/officeDocument/2006/relationships/slideLayout" Target="../slideLayouts/slideLayout106.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19.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106.xml"/><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image" Target="../media/image5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93.xml"/></Relationships>
</file>

<file path=ppt/slides/_rels/slide21.xml.rels><?xml version="1.0" encoding="UTF-8" standalone="yes"?>
<Relationships xmlns="http://schemas.openxmlformats.org/package/2006/relationships"><Relationship Id="rId2" Type="http://schemas.openxmlformats.org/officeDocument/2006/relationships/hyperlink" Target="file:///\\nasn\Felles\201_Oslo\21000%20FNB\21000%20Felles\PNB\Henvendelser%20og%20klager\Logg%20st&#248;yklager%20PNB.xlsx" TargetMode="Externa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hyperlink" Target="mailto:jon@soundsensing.no" TargetMode="External"/><Relationship Id="rId2" Type="http://schemas.openxmlformats.org/officeDocument/2006/relationships/notesSlide" Target="../notesSlides/notesSlide5.xml"/><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xml"/><Relationship Id="rId1" Type="http://schemas.openxmlformats.org/officeDocument/2006/relationships/slideLayout" Target="../slideLayouts/slideLayout70.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xml"/><Relationship Id="rId1" Type="http://schemas.openxmlformats.org/officeDocument/2006/relationships/slideLayout" Target="../slideLayouts/slideLayout70.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9.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70.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70.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70.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7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8.xml"/></Relationships>
</file>

<file path=ppt/slides/_rels/slide32.xml.rels><?xml version="1.0" encoding="UTF-8" standalone="yes"?>
<Relationships xmlns="http://schemas.openxmlformats.org/package/2006/relationships"><Relationship Id="rId3" Type="http://schemas.openxmlformats.org/officeDocument/2006/relationships/hyperlink" Target="https://soundsensing.no/" TargetMode="External"/><Relationship Id="rId2" Type="http://schemas.openxmlformats.org/officeDocument/2006/relationships/notesSlide" Target="../notesSlides/notesSlide15.xml"/><Relationship Id="rId1" Type="http://schemas.openxmlformats.org/officeDocument/2006/relationships/slideLayout" Target="../slideLayouts/slideLayout70.xml"/><Relationship Id="rId4" Type="http://schemas.openxmlformats.org/officeDocument/2006/relationships/image" Target="../media/image62.jpg"/></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6.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6.xml"/></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6.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6.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5B683BA7-E980-4C62-9414-011F3E759EEA}"/>
              </a:ext>
            </a:extLst>
          </p:cNvPr>
          <p:cNvSpPr>
            <a:spLocks noGrp="1"/>
          </p:cNvSpPr>
          <p:nvPr>
            <p:ph type="ctrTitle"/>
          </p:nvPr>
        </p:nvSpPr>
        <p:spPr/>
        <p:txBody>
          <a:bodyPr>
            <a:normAutofit/>
          </a:bodyPr>
          <a:lstStyle/>
          <a:p>
            <a:r>
              <a:rPr lang="nb-NO" sz="2000" dirty="0"/>
              <a:t>PNB – Dialogmøte med kommunene 2. halvår 2022</a:t>
            </a:r>
          </a:p>
        </p:txBody>
      </p:sp>
      <p:sp>
        <p:nvSpPr>
          <p:cNvPr id="5" name="Undertittel 4">
            <a:extLst>
              <a:ext uri="{FF2B5EF4-FFF2-40B4-BE49-F238E27FC236}">
                <a16:creationId xmlns:a16="http://schemas.microsoft.com/office/drawing/2014/main" id="{9B347023-0F69-4196-AEC6-1E637D2B5638}"/>
              </a:ext>
            </a:extLst>
          </p:cNvPr>
          <p:cNvSpPr>
            <a:spLocks noGrp="1"/>
          </p:cNvSpPr>
          <p:nvPr>
            <p:ph type="subTitle" idx="1"/>
          </p:nvPr>
        </p:nvSpPr>
        <p:spPr/>
        <p:txBody>
          <a:bodyPr/>
          <a:lstStyle/>
          <a:p>
            <a:r>
              <a:rPr lang="nb-NO" dirty="0"/>
              <a:t>11.11.2022</a:t>
            </a:r>
          </a:p>
        </p:txBody>
      </p:sp>
      <p:sp>
        <p:nvSpPr>
          <p:cNvPr id="3" name="Plassholder for bunntekst 2"/>
          <p:cNvSpPr>
            <a:spLocks noGrp="1"/>
          </p:cNvSpPr>
          <p:nvPr>
            <p:ph type="ftr" sz="quarter" idx="3"/>
          </p:nvPr>
        </p:nvSpPr>
        <p:spPr/>
        <p:txBody>
          <a:bodyPr/>
          <a:lstStyle/>
          <a:p>
            <a:endParaRPr lang="en-GB" dirty="0"/>
          </a:p>
        </p:txBody>
      </p:sp>
      <p:sp>
        <p:nvSpPr>
          <p:cNvPr id="6" name="Plassholder for lysbildenummer 5"/>
          <p:cNvSpPr>
            <a:spLocks noGrp="1"/>
          </p:cNvSpPr>
          <p:nvPr>
            <p:ph type="sldNum" sz="quarter" idx="4"/>
          </p:nvPr>
        </p:nvSpPr>
        <p:spPr/>
        <p:txBody>
          <a:bodyPr/>
          <a:lstStyle/>
          <a:p>
            <a:r>
              <a:rPr lang="nb-NO" altLang="nb-NO" dirty="0"/>
              <a:t>Side </a:t>
            </a:r>
            <a:fld id="{F57D2C7E-FF28-3646-BDC8-24A1FA3E5E8D}" type="slidenum">
              <a:rPr lang="en-GB" smtClean="0"/>
              <a:pPr/>
              <a:t>1</a:t>
            </a:fld>
            <a:endParaRPr lang="en-GB" dirty="0"/>
          </a:p>
        </p:txBody>
      </p:sp>
      <p:sp>
        <p:nvSpPr>
          <p:cNvPr id="2" name="Plassholder for dato 1"/>
          <p:cNvSpPr>
            <a:spLocks noGrp="1"/>
          </p:cNvSpPr>
          <p:nvPr>
            <p:ph type="dt" sz="half" idx="2"/>
          </p:nvPr>
        </p:nvSpPr>
        <p:spPr/>
        <p:txBody>
          <a:bodyPr/>
          <a:lstStyle/>
          <a:p>
            <a:fld id="{4A496CE5-C65B-0444-AA84-2DE26BEC85CC}" type="datetime1">
              <a:rPr lang="nb-NO" smtClean="0"/>
              <a:pPr/>
              <a:t>17.11.2022</a:t>
            </a:fld>
            <a:endParaRPr lang="en-GB" dirty="0"/>
          </a:p>
        </p:txBody>
      </p:sp>
    </p:spTree>
    <p:extLst>
      <p:ext uri="{BB962C8B-B14F-4D97-AF65-F5344CB8AC3E}">
        <p14:creationId xmlns:p14="http://schemas.microsoft.com/office/powerpoint/2010/main" val="1858161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55CAD57-9BA8-D36E-B0E3-6A79F9E2CDF2}"/>
              </a:ext>
            </a:extLst>
          </p:cNvPr>
          <p:cNvSpPr>
            <a:spLocks noGrp="1"/>
          </p:cNvSpPr>
          <p:nvPr>
            <p:ph type="ctrTitle"/>
          </p:nvPr>
        </p:nvSpPr>
        <p:spPr>
          <a:xfrm>
            <a:off x="1922058" y="204754"/>
            <a:ext cx="5221693" cy="274445"/>
          </a:xfrm>
        </p:spPr>
        <p:txBody>
          <a:bodyPr>
            <a:normAutofit fontScale="90000"/>
          </a:bodyPr>
          <a:lstStyle/>
          <a:p>
            <a:r>
              <a:rPr lang="nb-NO" sz="1800" dirty="0"/>
              <a:t>Politiets helikoptre - </a:t>
            </a:r>
            <a:r>
              <a:rPr lang="nb-NO" sz="1350" dirty="0"/>
              <a:t>Oppdatert støyberegning</a:t>
            </a:r>
            <a:endParaRPr lang="nb-NO" sz="1800" dirty="0"/>
          </a:p>
        </p:txBody>
      </p:sp>
      <p:sp>
        <p:nvSpPr>
          <p:cNvPr id="3" name="Undertittel 2">
            <a:extLst>
              <a:ext uri="{FF2B5EF4-FFF2-40B4-BE49-F238E27FC236}">
                <a16:creationId xmlns:a16="http://schemas.microsoft.com/office/drawing/2014/main" id="{546746AE-2D59-60F8-70A5-0B460D20BF0E}"/>
              </a:ext>
            </a:extLst>
          </p:cNvPr>
          <p:cNvSpPr>
            <a:spLocks noGrp="1"/>
          </p:cNvSpPr>
          <p:nvPr>
            <p:ph type="subTitle" idx="1"/>
          </p:nvPr>
        </p:nvSpPr>
        <p:spPr>
          <a:xfrm>
            <a:off x="2017466" y="732192"/>
            <a:ext cx="5143500" cy="427548"/>
          </a:xfrm>
        </p:spPr>
        <p:txBody>
          <a:bodyPr>
            <a:normAutofit/>
          </a:bodyPr>
          <a:lstStyle/>
          <a:p>
            <a:r>
              <a:rPr lang="nb-NO" sz="2250" dirty="0"/>
              <a:t>Nye støysoner</a:t>
            </a:r>
          </a:p>
        </p:txBody>
      </p:sp>
      <p:sp>
        <p:nvSpPr>
          <p:cNvPr id="10" name="Rektangel 9">
            <a:extLst>
              <a:ext uri="{FF2B5EF4-FFF2-40B4-BE49-F238E27FC236}">
                <a16:creationId xmlns:a16="http://schemas.microsoft.com/office/drawing/2014/main" id="{875A6382-D941-27CA-1446-78A11CD7E7B2}"/>
              </a:ext>
            </a:extLst>
          </p:cNvPr>
          <p:cNvSpPr/>
          <p:nvPr/>
        </p:nvSpPr>
        <p:spPr>
          <a:xfrm>
            <a:off x="1274995" y="117648"/>
            <a:ext cx="6628444" cy="4892423"/>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nb-NO" sz="1013" dirty="0">
              <a:solidFill>
                <a:prstClr val="white"/>
              </a:solidFill>
              <a:latin typeface="Calibri" panose="020F0502020204030204"/>
            </a:endParaRPr>
          </a:p>
        </p:txBody>
      </p:sp>
      <p:cxnSp>
        <p:nvCxnSpPr>
          <p:cNvPr id="5" name="Rett linje 4">
            <a:extLst>
              <a:ext uri="{FF2B5EF4-FFF2-40B4-BE49-F238E27FC236}">
                <a16:creationId xmlns:a16="http://schemas.microsoft.com/office/drawing/2014/main" id="{B1612672-F894-E463-E3BA-C3D1F4C8F34C}"/>
              </a:ext>
            </a:extLst>
          </p:cNvPr>
          <p:cNvCxnSpPr>
            <a:cxnSpLocks/>
          </p:cNvCxnSpPr>
          <p:nvPr/>
        </p:nvCxnSpPr>
        <p:spPr>
          <a:xfrm>
            <a:off x="1274995" y="510764"/>
            <a:ext cx="6628444" cy="0"/>
          </a:xfrm>
          <a:prstGeom prst="line">
            <a:avLst/>
          </a:prstGeom>
          <a:ln w="19050"/>
        </p:spPr>
        <p:style>
          <a:lnRef idx="1">
            <a:schemeClr val="dk1"/>
          </a:lnRef>
          <a:fillRef idx="0">
            <a:schemeClr val="dk1"/>
          </a:fillRef>
          <a:effectRef idx="0">
            <a:schemeClr val="dk1"/>
          </a:effectRef>
          <a:fontRef idx="minor">
            <a:schemeClr val="tx1"/>
          </a:fontRef>
        </p:style>
      </p:cxnSp>
      <p:sp>
        <p:nvSpPr>
          <p:cNvPr id="7" name="Undertittel 2">
            <a:extLst>
              <a:ext uri="{FF2B5EF4-FFF2-40B4-BE49-F238E27FC236}">
                <a16:creationId xmlns:a16="http://schemas.microsoft.com/office/drawing/2014/main" id="{E5083BD9-68CD-6889-5391-AD5C78F94C63}"/>
              </a:ext>
            </a:extLst>
          </p:cNvPr>
          <p:cNvSpPr txBox="1">
            <a:spLocks/>
          </p:cNvSpPr>
          <p:nvPr/>
        </p:nvSpPr>
        <p:spPr>
          <a:xfrm>
            <a:off x="2097333" y="1213302"/>
            <a:ext cx="5143500" cy="2069356"/>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14313" indent="-214313" algn="l" defTabSz="685800" fontAlgn="auto">
              <a:spcBef>
                <a:spcPts val="750"/>
              </a:spcBef>
              <a:spcAft>
                <a:spcPts val="0"/>
              </a:spcAft>
              <a:buFont typeface="Arial" panose="020B0604020202020204" pitchFamily="34" charset="0"/>
              <a:buChar char="•"/>
            </a:pPr>
            <a:endParaRPr lang="nb-NO" sz="1200" dirty="0">
              <a:solidFill>
                <a:prstClr val="black"/>
              </a:solidFill>
              <a:latin typeface="Calibri" panose="020F0502020204030204"/>
            </a:endParaRPr>
          </a:p>
        </p:txBody>
      </p:sp>
      <p:pic>
        <p:nvPicPr>
          <p:cNvPr id="6" name="Bilde 5">
            <a:extLst>
              <a:ext uri="{FF2B5EF4-FFF2-40B4-BE49-F238E27FC236}">
                <a16:creationId xmlns:a16="http://schemas.microsoft.com/office/drawing/2014/main" id="{9A687B5A-8FC9-F58E-4E63-1A9FFF69D8A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52913" y="1193396"/>
            <a:ext cx="3688942" cy="3691662"/>
          </a:xfrm>
          <a:prstGeom prst="rect">
            <a:avLst/>
          </a:prstGeom>
        </p:spPr>
      </p:pic>
      <p:sp>
        <p:nvSpPr>
          <p:cNvPr id="8" name="TekstSylinder 7">
            <a:extLst>
              <a:ext uri="{FF2B5EF4-FFF2-40B4-BE49-F238E27FC236}">
                <a16:creationId xmlns:a16="http://schemas.microsoft.com/office/drawing/2014/main" id="{FE46FFD2-A70B-CF23-0C05-BDA8A16C48DF}"/>
              </a:ext>
            </a:extLst>
          </p:cNvPr>
          <p:cNvSpPr txBox="1"/>
          <p:nvPr/>
        </p:nvSpPr>
        <p:spPr>
          <a:xfrm>
            <a:off x="1366817" y="1285517"/>
            <a:ext cx="2086095" cy="3404906"/>
          </a:xfrm>
          <a:prstGeom prst="rect">
            <a:avLst/>
          </a:prstGeom>
          <a:noFill/>
        </p:spPr>
        <p:txBody>
          <a:bodyPr wrap="square" rtlCol="0">
            <a:spAutoFit/>
          </a:bodyPr>
          <a:lstStyle/>
          <a:p>
            <a:pPr marL="214313" indent="-214313" defTabSz="342900" fontAlgn="auto">
              <a:spcBef>
                <a:spcPts val="0"/>
              </a:spcBef>
              <a:spcAft>
                <a:spcPts val="0"/>
              </a:spcAft>
              <a:buFont typeface="Arial" panose="020B0604020202020204" pitchFamily="34" charset="0"/>
              <a:buChar char="•"/>
            </a:pPr>
            <a:r>
              <a:rPr lang="nb-NO" sz="1350" dirty="0">
                <a:solidFill>
                  <a:prstClr val="black"/>
                </a:solidFill>
                <a:latin typeface="Calibri" panose="020F0502020204030204"/>
                <a:ea typeface="+mn-ea"/>
                <a:cs typeface="+mn-cs"/>
              </a:rPr>
              <a:t>Som tidligere er L</a:t>
            </a:r>
            <a:r>
              <a:rPr lang="nb-NO" sz="1350" baseline="-25000" dirty="0">
                <a:solidFill>
                  <a:prstClr val="black"/>
                </a:solidFill>
                <a:latin typeface="Calibri" panose="020F0502020204030204"/>
                <a:ea typeface="+mn-ea"/>
                <a:cs typeface="+mn-cs"/>
              </a:rPr>
              <a:t>den </a:t>
            </a:r>
            <a:r>
              <a:rPr lang="nb-NO" sz="1350" dirty="0">
                <a:solidFill>
                  <a:prstClr val="black"/>
                </a:solidFill>
                <a:highlight>
                  <a:srgbClr val="FFFF00"/>
                </a:highlight>
                <a:latin typeface="Calibri" panose="020F0502020204030204"/>
                <a:ea typeface="+mn-ea"/>
                <a:cs typeface="+mn-cs"/>
              </a:rPr>
              <a:t>52</a:t>
            </a:r>
            <a:r>
              <a:rPr lang="nb-NO" sz="1350" dirty="0">
                <a:solidFill>
                  <a:prstClr val="black"/>
                </a:solidFill>
                <a:latin typeface="Calibri" panose="020F0502020204030204"/>
                <a:ea typeface="+mn-ea"/>
                <a:cs typeface="+mn-cs"/>
              </a:rPr>
              <a:t>/</a:t>
            </a:r>
            <a:r>
              <a:rPr lang="nb-NO" sz="1350" dirty="0">
                <a:solidFill>
                  <a:prstClr val="black"/>
                </a:solidFill>
                <a:highlight>
                  <a:srgbClr val="FF0000"/>
                </a:highlight>
                <a:latin typeface="Calibri" panose="020F0502020204030204"/>
                <a:ea typeface="+mn-ea"/>
                <a:cs typeface="+mn-cs"/>
              </a:rPr>
              <a:t>62</a:t>
            </a:r>
            <a:r>
              <a:rPr lang="nb-NO" sz="1350" dirty="0">
                <a:solidFill>
                  <a:prstClr val="black"/>
                </a:solidFill>
                <a:latin typeface="Calibri" panose="020F0502020204030204"/>
                <a:ea typeface="+mn-ea"/>
                <a:cs typeface="+mn-cs"/>
              </a:rPr>
              <a:t> dimensjonerende støysoner</a:t>
            </a:r>
          </a:p>
          <a:p>
            <a:pPr marL="214313" indent="-214313" defTabSz="342900" fontAlgn="auto">
              <a:spcBef>
                <a:spcPts val="0"/>
              </a:spcBef>
              <a:spcAft>
                <a:spcPts val="0"/>
              </a:spcAft>
              <a:buFont typeface="Arial" panose="020B0604020202020204" pitchFamily="34" charset="0"/>
              <a:buChar char="•"/>
            </a:pPr>
            <a:r>
              <a:rPr lang="nb-NO" sz="1350" dirty="0">
                <a:solidFill>
                  <a:prstClr val="black"/>
                </a:solidFill>
                <a:latin typeface="Calibri" panose="020F0502020204030204"/>
                <a:ea typeface="+mn-ea"/>
                <a:cs typeface="+mn-cs"/>
              </a:rPr>
              <a:t>Mindre støy mot Bjørndal og Kolbotn</a:t>
            </a:r>
          </a:p>
          <a:p>
            <a:pPr marL="214313" indent="-214313" defTabSz="342900" fontAlgn="auto">
              <a:spcBef>
                <a:spcPts val="0"/>
              </a:spcBef>
              <a:spcAft>
                <a:spcPts val="0"/>
              </a:spcAft>
              <a:buFont typeface="Arial" panose="020B0604020202020204" pitchFamily="34" charset="0"/>
              <a:buChar char="•"/>
            </a:pPr>
            <a:r>
              <a:rPr lang="nb-NO" sz="1350" dirty="0">
                <a:solidFill>
                  <a:prstClr val="black"/>
                </a:solidFill>
                <a:latin typeface="Calibri" panose="020F0502020204030204"/>
                <a:ea typeface="+mn-ea"/>
                <a:cs typeface="+mn-cs"/>
              </a:rPr>
              <a:t>Mer støy over Stensrudåsen. Gul sone:</a:t>
            </a:r>
          </a:p>
          <a:p>
            <a:pPr marL="557213" lvl="1" indent="-214313" defTabSz="342900" fontAlgn="auto">
              <a:spcBef>
                <a:spcPts val="0"/>
              </a:spcBef>
              <a:spcAft>
                <a:spcPts val="0"/>
              </a:spcAft>
              <a:buFont typeface="Arial" panose="020B0604020202020204" pitchFamily="34" charset="0"/>
              <a:buChar char="•"/>
            </a:pPr>
            <a:r>
              <a:rPr lang="nb-NO" sz="1350" dirty="0">
                <a:solidFill>
                  <a:prstClr val="black"/>
                </a:solidFill>
                <a:latin typeface="Calibri" panose="020F0502020204030204"/>
                <a:ea typeface="+mn-ea"/>
                <a:cs typeface="+mn-cs"/>
              </a:rPr>
              <a:t>24 hytter </a:t>
            </a:r>
            <a:r>
              <a:rPr lang="nb-NO" sz="1350" baseline="30000" dirty="0">
                <a:solidFill>
                  <a:prstClr val="black"/>
                </a:solidFill>
                <a:latin typeface="Calibri" panose="020F0502020204030204"/>
                <a:ea typeface="+mn-ea"/>
                <a:cs typeface="+mn-cs"/>
              </a:rPr>
              <a:t>1</a:t>
            </a:r>
          </a:p>
          <a:p>
            <a:pPr marL="557213" lvl="1" indent="-214313" defTabSz="342900" fontAlgn="auto">
              <a:spcBef>
                <a:spcPts val="0"/>
              </a:spcBef>
              <a:spcAft>
                <a:spcPts val="0"/>
              </a:spcAft>
              <a:buFont typeface="Arial" panose="020B0604020202020204" pitchFamily="34" charset="0"/>
              <a:buChar char="•"/>
            </a:pPr>
            <a:endParaRPr lang="nb-NO" sz="1350" dirty="0">
              <a:solidFill>
                <a:prstClr val="black"/>
              </a:solidFill>
              <a:latin typeface="Calibri" panose="020F0502020204030204"/>
              <a:ea typeface="+mn-ea"/>
              <a:cs typeface="+mn-cs"/>
            </a:endParaRPr>
          </a:p>
          <a:p>
            <a:pPr marL="557213" lvl="1" indent="-214313" defTabSz="342900" fontAlgn="auto">
              <a:spcBef>
                <a:spcPts val="0"/>
              </a:spcBef>
              <a:spcAft>
                <a:spcPts val="0"/>
              </a:spcAft>
              <a:buFont typeface="Arial" panose="020B0604020202020204" pitchFamily="34" charset="0"/>
              <a:buChar char="•"/>
            </a:pPr>
            <a:endParaRPr lang="nb-NO" sz="1350" dirty="0">
              <a:solidFill>
                <a:prstClr val="black"/>
              </a:solidFill>
              <a:latin typeface="Calibri" panose="020F0502020204030204"/>
              <a:ea typeface="+mn-ea"/>
              <a:cs typeface="+mn-cs"/>
            </a:endParaRPr>
          </a:p>
          <a:p>
            <a:pPr marL="557213" lvl="1" indent="-214313" defTabSz="342900" fontAlgn="auto">
              <a:spcBef>
                <a:spcPts val="0"/>
              </a:spcBef>
              <a:spcAft>
                <a:spcPts val="0"/>
              </a:spcAft>
              <a:buFont typeface="Arial" panose="020B0604020202020204" pitchFamily="34" charset="0"/>
              <a:buChar char="•"/>
            </a:pPr>
            <a:endParaRPr lang="nb-NO" sz="1350" dirty="0">
              <a:solidFill>
                <a:prstClr val="black"/>
              </a:solidFill>
              <a:latin typeface="Calibri" panose="020F0502020204030204"/>
              <a:ea typeface="+mn-ea"/>
              <a:cs typeface="+mn-cs"/>
            </a:endParaRPr>
          </a:p>
          <a:p>
            <a:pPr marL="557213" lvl="1" indent="-214313" defTabSz="342900" fontAlgn="auto">
              <a:spcBef>
                <a:spcPts val="0"/>
              </a:spcBef>
              <a:spcAft>
                <a:spcPts val="0"/>
              </a:spcAft>
              <a:buFont typeface="Arial" panose="020B0604020202020204" pitchFamily="34" charset="0"/>
              <a:buChar char="•"/>
            </a:pPr>
            <a:endParaRPr lang="nb-NO" sz="1350" dirty="0">
              <a:solidFill>
                <a:prstClr val="black"/>
              </a:solidFill>
              <a:latin typeface="Calibri" panose="020F0502020204030204"/>
              <a:ea typeface="+mn-ea"/>
              <a:cs typeface="+mn-cs"/>
            </a:endParaRPr>
          </a:p>
          <a:p>
            <a:pPr marL="557213" lvl="1" indent="-214313" defTabSz="342900" fontAlgn="auto">
              <a:spcBef>
                <a:spcPts val="0"/>
              </a:spcBef>
              <a:spcAft>
                <a:spcPts val="0"/>
              </a:spcAft>
              <a:buFont typeface="Arial" panose="020B0604020202020204" pitchFamily="34" charset="0"/>
              <a:buChar char="•"/>
            </a:pPr>
            <a:endParaRPr lang="nb-NO" sz="1350" dirty="0">
              <a:solidFill>
                <a:prstClr val="black"/>
              </a:solidFill>
              <a:latin typeface="Calibri" panose="020F0502020204030204"/>
              <a:ea typeface="+mn-ea"/>
              <a:cs typeface="+mn-cs"/>
            </a:endParaRPr>
          </a:p>
          <a:p>
            <a:pPr marL="557213" lvl="1" indent="-214313" defTabSz="342900" fontAlgn="auto">
              <a:spcBef>
                <a:spcPts val="0"/>
              </a:spcBef>
              <a:spcAft>
                <a:spcPts val="0"/>
              </a:spcAft>
              <a:buFont typeface="Arial" panose="020B0604020202020204" pitchFamily="34" charset="0"/>
              <a:buChar char="•"/>
            </a:pPr>
            <a:endParaRPr lang="nb-NO" sz="1350" dirty="0">
              <a:solidFill>
                <a:prstClr val="black"/>
              </a:solidFill>
              <a:latin typeface="Calibri" panose="020F0502020204030204"/>
              <a:ea typeface="+mn-ea"/>
              <a:cs typeface="+mn-cs"/>
            </a:endParaRPr>
          </a:p>
          <a:p>
            <a:pPr marL="557213" lvl="1" indent="-214313" defTabSz="342900" fontAlgn="auto">
              <a:spcBef>
                <a:spcPts val="0"/>
              </a:spcBef>
              <a:spcAft>
                <a:spcPts val="0"/>
              </a:spcAft>
              <a:buFont typeface="Arial" panose="020B0604020202020204" pitchFamily="34" charset="0"/>
              <a:buChar char="•"/>
            </a:pPr>
            <a:endParaRPr lang="nb-NO" sz="1050" dirty="0">
              <a:solidFill>
                <a:prstClr val="black"/>
              </a:solidFill>
              <a:latin typeface="Calibri" panose="020F0502020204030204"/>
              <a:ea typeface="+mn-ea"/>
              <a:cs typeface="+mn-cs"/>
            </a:endParaRPr>
          </a:p>
          <a:p>
            <a:pPr marL="171450" indent="-171450" defTabSz="342900" fontAlgn="auto">
              <a:spcBef>
                <a:spcPts val="0"/>
              </a:spcBef>
              <a:spcAft>
                <a:spcPts val="0"/>
              </a:spcAft>
              <a:buFont typeface="+mj-lt"/>
              <a:buAutoNum type="arabicPeriod"/>
            </a:pPr>
            <a:r>
              <a:rPr lang="nb-NO" sz="788" dirty="0">
                <a:solidFill>
                  <a:prstClr val="black"/>
                </a:solidFill>
                <a:latin typeface="Calibri" panose="020F0502020204030204"/>
                <a:ea typeface="+mn-ea"/>
                <a:cs typeface="+mn-cs"/>
              </a:rPr>
              <a:t>Mange av hyttene er ikke i bruk og noen eksisterer ikke lenger</a:t>
            </a:r>
          </a:p>
        </p:txBody>
      </p:sp>
    </p:spTree>
    <p:extLst>
      <p:ext uri="{BB962C8B-B14F-4D97-AF65-F5344CB8AC3E}">
        <p14:creationId xmlns:p14="http://schemas.microsoft.com/office/powerpoint/2010/main" val="1524968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55CAD57-9BA8-D36E-B0E3-6A79F9E2CDF2}"/>
              </a:ext>
            </a:extLst>
          </p:cNvPr>
          <p:cNvSpPr>
            <a:spLocks noGrp="1"/>
          </p:cNvSpPr>
          <p:nvPr>
            <p:ph type="ctrTitle"/>
          </p:nvPr>
        </p:nvSpPr>
        <p:spPr>
          <a:xfrm>
            <a:off x="1922058" y="204754"/>
            <a:ext cx="5221693" cy="274445"/>
          </a:xfrm>
        </p:spPr>
        <p:txBody>
          <a:bodyPr>
            <a:normAutofit fontScale="90000"/>
          </a:bodyPr>
          <a:lstStyle/>
          <a:p>
            <a:r>
              <a:rPr lang="nb-NO" sz="1800" dirty="0"/>
              <a:t>Politiets helikoptre - </a:t>
            </a:r>
            <a:r>
              <a:rPr lang="nb-NO" sz="1350" dirty="0"/>
              <a:t>Oppdatert støyberegning</a:t>
            </a:r>
            <a:endParaRPr lang="nb-NO" sz="1800" dirty="0"/>
          </a:p>
        </p:txBody>
      </p:sp>
      <p:sp>
        <p:nvSpPr>
          <p:cNvPr id="3" name="Undertittel 2">
            <a:extLst>
              <a:ext uri="{FF2B5EF4-FFF2-40B4-BE49-F238E27FC236}">
                <a16:creationId xmlns:a16="http://schemas.microsoft.com/office/drawing/2014/main" id="{546746AE-2D59-60F8-70A5-0B460D20BF0E}"/>
              </a:ext>
            </a:extLst>
          </p:cNvPr>
          <p:cNvSpPr>
            <a:spLocks noGrp="1"/>
          </p:cNvSpPr>
          <p:nvPr>
            <p:ph type="subTitle" idx="1"/>
          </p:nvPr>
        </p:nvSpPr>
        <p:spPr>
          <a:xfrm>
            <a:off x="2017466" y="732192"/>
            <a:ext cx="5143500" cy="427548"/>
          </a:xfrm>
        </p:spPr>
        <p:txBody>
          <a:bodyPr>
            <a:normAutofit/>
          </a:bodyPr>
          <a:lstStyle/>
          <a:p>
            <a:r>
              <a:rPr lang="nb-NO" sz="2250" dirty="0"/>
              <a:t>Ytterligere økt aktivitet?</a:t>
            </a:r>
          </a:p>
        </p:txBody>
      </p:sp>
      <p:sp>
        <p:nvSpPr>
          <p:cNvPr id="10" name="Rektangel 9">
            <a:extLst>
              <a:ext uri="{FF2B5EF4-FFF2-40B4-BE49-F238E27FC236}">
                <a16:creationId xmlns:a16="http://schemas.microsoft.com/office/drawing/2014/main" id="{875A6382-D941-27CA-1446-78A11CD7E7B2}"/>
              </a:ext>
            </a:extLst>
          </p:cNvPr>
          <p:cNvSpPr/>
          <p:nvPr/>
        </p:nvSpPr>
        <p:spPr>
          <a:xfrm>
            <a:off x="1274995" y="117648"/>
            <a:ext cx="6628444" cy="4892423"/>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nb-NO" sz="1013" dirty="0">
              <a:solidFill>
                <a:prstClr val="white"/>
              </a:solidFill>
              <a:latin typeface="Calibri" panose="020F0502020204030204"/>
            </a:endParaRPr>
          </a:p>
        </p:txBody>
      </p:sp>
      <p:cxnSp>
        <p:nvCxnSpPr>
          <p:cNvPr id="5" name="Rett linje 4">
            <a:extLst>
              <a:ext uri="{FF2B5EF4-FFF2-40B4-BE49-F238E27FC236}">
                <a16:creationId xmlns:a16="http://schemas.microsoft.com/office/drawing/2014/main" id="{B1612672-F894-E463-E3BA-C3D1F4C8F34C}"/>
              </a:ext>
            </a:extLst>
          </p:cNvPr>
          <p:cNvCxnSpPr>
            <a:cxnSpLocks/>
          </p:cNvCxnSpPr>
          <p:nvPr/>
        </p:nvCxnSpPr>
        <p:spPr>
          <a:xfrm>
            <a:off x="1274995" y="510764"/>
            <a:ext cx="6628444" cy="0"/>
          </a:xfrm>
          <a:prstGeom prst="line">
            <a:avLst/>
          </a:prstGeom>
          <a:ln w="19050"/>
        </p:spPr>
        <p:style>
          <a:lnRef idx="1">
            <a:schemeClr val="dk1"/>
          </a:lnRef>
          <a:fillRef idx="0">
            <a:schemeClr val="dk1"/>
          </a:fillRef>
          <a:effectRef idx="0">
            <a:schemeClr val="dk1"/>
          </a:effectRef>
          <a:fontRef idx="minor">
            <a:schemeClr val="tx1"/>
          </a:fontRef>
        </p:style>
      </p:cxnSp>
      <p:sp>
        <p:nvSpPr>
          <p:cNvPr id="7" name="Undertittel 2">
            <a:extLst>
              <a:ext uri="{FF2B5EF4-FFF2-40B4-BE49-F238E27FC236}">
                <a16:creationId xmlns:a16="http://schemas.microsoft.com/office/drawing/2014/main" id="{E5083BD9-68CD-6889-5391-AD5C78F94C63}"/>
              </a:ext>
            </a:extLst>
          </p:cNvPr>
          <p:cNvSpPr txBox="1">
            <a:spLocks/>
          </p:cNvSpPr>
          <p:nvPr/>
        </p:nvSpPr>
        <p:spPr>
          <a:xfrm>
            <a:off x="2097333" y="1213302"/>
            <a:ext cx="5143500" cy="2069356"/>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14313" indent="-214313" algn="l" defTabSz="685800" fontAlgn="auto">
              <a:spcBef>
                <a:spcPts val="750"/>
              </a:spcBef>
              <a:spcAft>
                <a:spcPts val="0"/>
              </a:spcAft>
              <a:buFont typeface="Arial" panose="020B0604020202020204" pitchFamily="34" charset="0"/>
              <a:buChar char="•"/>
            </a:pPr>
            <a:endParaRPr lang="nb-NO" sz="1200" dirty="0">
              <a:solidFill>
                <a:prstClr val="black"/>
              </a:solidFill>
              <a:latin typeface="Calibri" panose="020F0502020204030204"/>
            </a:endParaRPr>
          </a:p>
        </p:txBody>
      </p:sp>
      <p:sp>
        <p:nvSpPr>
          <p:cNvPr id="8" name="TekstSylinder 7">
            <a:extLst>
              <a:ext uri="{FF2B5EF4-FFF2-40B4-BE49-F238E27FC236}">
                <a16:creationId xmlns:a16="http://schemas.microsoft.com/office/drawing/2014/main" id="{54B55702-647D-F62A-FC0C-211303DFCAAE}"/>
              </a:ext>
            </a:extLst>
          </p:cNvPr>
          <p:cNvSpPr txBox="1"/>
          <p:nvPr/>
        </p:nvSpPr>
        <p:spPr>
          <a:xfrm>
            <a:off x="1553333" y="1251083"/>
            <a:ext cx="5922557" cy="1546577"/>
          </a:xfrm>
          <a:prstGeom prst="rect">
            <a:avLst/>
          </a:prstGeom>
          <a:noFill/>
        </p:spPr>
        <p:txBody>
          <a:bodyPr wrap="square" rtlCol="0">
            <a:spAutoFit/>
          </a:bodyPr>
          <a:lstStyle/>
          <a:p>
            <a:pPr marL="214313" indent="-214313" defTabSz="342900" fontAlgn="auto">
              <a:spcBef>
                <a:spcPts val="0"/>
              </a:spcBef>
              <a:spcAft>
                <a:spcPts val="0"/>
              </a:spcAft>
              <a:buFont typeface="Arial" panose="020B0604020202020204" pitchFamily="34" charset="0"/>
              <a:buChar char="•"/>
            </a:pPr>
            <a:r>
              <a:rPr lang="nb-NO" sz="1350" dirty="0">
                <a:solidFill>
                  <a:prstClr val="black"/>
                </a:solidFill>
                <a:latin typeface="Calibri" panose="020F0502020204030204"/>
                <a:ea typeface="+mn-ea"/>
                <a:cs typeface="+mn-cs"/>
              </a:rPr>
              <a:t>Politiet søker konsesjon for inntil 3200 flybevegelser årlig</a:t>
            </a:r>
          </a:p>
          <a:p>
            <a:pPr marL="214313" indent="-214313" defTabSz="342900" fontAlgn="auto">
              <a:spcBef>
                <a:spcPts val="0"/>
              </a:spcBef>
              <a:spcAft>
                <a:spcPts val="0"/>
              </a:spcAft>
              <a:buFont typeface="Arial" panose="020B0604020202020204" pitchFamily="34" charset="0"/>
              <a:buChar char="•"/>
            </a:pPr>
            <a:r>
              <a:rPr lang="nb-NO" sz="1350" dirty="0">
                <a:solidFill>
                  <a:prstClr val="black"/>
                </a:solidFill>
                <a:latin typeface="Calibri" panose="020F0502020204030204"/>
                <a:ea typeface="+mn-ea"/>
                <a:cs typeface="+mn-cs"/>
              </a:rPr>
              <a:t>13,5 % flere flybevegelser enn dagens flyaktivitet (42 % flere flybevegelser enn opprinnelig antatt)</a:t>
            </a:r>
          </a:p>
          <a:p>
            <a:pPr marL="214313" indent="-214313" defTabSz="342900" fontAlgn="auto">
              <a:spcBef>
                <a:spcPts val="0"/>
              </a:spcBef>
              <a:spcAft>
                <a:spcPts val="0"/>
              </a:spcAft>
              <a:buFont typeface="Arial" panose="020B0604020202020204" pitchFamily="34" charset="0"/>
              <a:buChar char="•"/>
            </a:pPr>
            <a:r>
              <a:rPr lang="nb-NO" sz="1350" dirty="0">
                <a:solidFill>
                  <a:prstClr val="black"/>
                </a:solidFill>
                <a:latin typeface="Calibri" panose="020F0502020204030204"/>
                <a:ea typeface="+mn-ea"/>
                <a:cs typeface="+mn-cs"/>
              </a:rPr>
              <a:t>Samme fordeling over døgnet som siste år</a:t>
            </a:r>
          </a:p>
          <a:p>
            <a:pPr marL="214313" indent="-214313" defTabSz="342900" fontAlgn="auto">
              <a:spcBef>
                <a:spcPts val="0"/>
              </a:spcBef>
              <a:spcAft>
                <a:spcPts val="0"/>
              </a:spcAft>
              <a:buFont typeface="Arial" panose="020B0604020202020204" pitchFamily="34" charset="0"/>
              <a:buChar char="•"/>
            </a:pPr>
            <a:r>
              <a:rPr lang="nb-NO" sz="1350" dirty="0">
                <a:solidFill>
                  <a:prstClr val="black"/>
                </a:solidFill>
                <a:latin typeface="Calibri" panose="020F0502020204030204"/>
                <a:ea typeface="+mn-ea"/>
                <a:cs typeface="+mn-cs"/>
              </a:rPr>
              <a:t>Tar høyde for fremtidig behov</a:t>
            </a:r>
          </a:p>
          <a:p>
            <a:pPr marL="214313" indent="-214313" defTabSz="342900" fontAlgn="auto">
              <a:spcBef>
                <a:spcPts val="0"/>
              </a:spcBef>
              <a:spcAft>
                <a:spcPts val="0"/>
              </a:spcAft>
              <a:buFont typeface="Arial" panose="020B0604020202020204" pitchFamily="34" charset="0"/>
              <a:buChar char="•"/>
            </a:pPr>
            <a:endParaRPr lang="nb-NO" sz="1350" dirty="0">
              <a:solidFill>
                <a:prstClr val="black"/>
              </a:solidFill>
              <a:latin typeface="Calibri" panose="020F0502020204030204"/>
              <a:ea typeface="+mn-ea"/>
              <a:cs typeface="+mn-cs"/>
            </a:endParaRPr>
          </a:p>
          <a:p>
            <a:pPr marL="214313" indent="-214313" defTabSz="342900" fontAlgn="auto">
              <a:spcBef>
                <a:spcPts val="0"/>
              </a:spcBef>
              <a:spcAft>
                <a:spcPts val="0"/>
              </a:spcAft>
              <a:buFont typeface="Arial" panose="020B0604020202020204" pitchFamily="34" charset="0"/>
              <a:buChar char="•"/>
            </a:pPr>
            <a:endParaRPr lang="nb-NO" sz="1350" dirty="0">
              <a:solidFill>
                <a:prstClr val="black"/>
              </a:solidFill>
              <a:latin typeface="Calibri" panose="020F0502020204030204"/>
              <a:ea typeface="+mn-ea"/>
              <a:cs typeface="+mn-cs"/>
            </a:endParaRPr>
          </a:p>
        </p:txBody>
      </p:sp>
      <p:pic>
        <p:nvPicPr>
          <p:cNvPr id="6" name="Bilde 5">
            <a:extLst>
              <a:ext uri="{FF2B5EF4-FFF2-40B4-BE49-F238E27FC236}">
                <a16:creationId xmlns:a16="http://schemas.microsoft.com/office/drawing/2014/main" id="{5EA0D2A0-13EF-BB19-3C95-A7FB9880FE35}"/>
              </a:ext>
            </a:extLst>
          </p:cNvPr>
          <p:cNvPicPr>
            <a:picLocks noChangeAspect="1"/>
          </p:cNvPicPr>
          <p:nvPr/>
        </p:nvPicPr>
        <p:blipFill>
          <a:blip r:embed="rId2"/>
          <a:stretch>
            <a:fillRect/>
          </a:stretch>
        </p:blipFill>
        <p:spPr>
          <a:xfrm>
            <a:off x="2809231" y="3041407"/>
            <a:ext cx="3719704" cy="1104957"/>
          </a:xfrm>
          <a:prstGeom prst="rect">
            <a:avLst/>
          </a:prstGeom>
        </p:spPr>
      </p:pic>
    </p:spTree>
    <p:extLst>
      <p:ext uri="{BB962C8B-B14F-4D97-AF65-F5344CB8AC3E}">
        <p14:creationId xmlns:p14="http://schemas.microsoft.com/office/powerpoint/2010/main" val="1349829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55CAD57-9BA8-D36E-B0E3-6A79F9E2CDF2}"/>
              </a:ext>
            </a:extLst>
          </p:cNvPr>
          <p:cNvSpPr>
            <a:spLocks noGrp="1"/>
          </p:cNvSpPr>
          <p:nvPr>
            <p:ph type="ctrTitle"/>
          </p:nvPr>
        </p:nvSpPr>
        <p:spPr>
          <a:xfrm>
            <a:off x="1922058" y="204754"/>
            <a:ext cx="5221693" cy="274445"/>
          </a:xfrm>
        </p:spPr>
        <p:txBody>
          <a:bodyPr>
            <a:normAutofit fontScale="90000"/>
          </a:bodyPr>
          <a:lstStyle/>
          <a:p>
            <a:r>
              <a:rPr lang="nb-NO" sz="1800" dirty="0"/>
              <a:t>Politiets helikoptre - </a:t>
            </a:r>
            <a:r>
              <a:rPr lang="nb-NO" sz="1350" dirty="0"/>
              <a:t>Oppdatert støyberegning</a:t>
            </a:r>
            <a:endParaRPr lang="nb-NO" sz="1800" dirty="0"/>
          </a:p>
        </p:txBody>
      </p:sp>
      <p:sp>
        <p:nvSpPr>
          <p:cNvPr id="3" name="Undertittel 2">
            <a:extLst>
              <a:ext uri="{FF2B5EF4-FFF2-40B4-BE49-F238E27FC236}">
                <a16:creationId xmlns:a16="http://schemas.microsoft.com/office/drawing/2014/main" id="{546746AE-2D59-60F8-70A5-0B460D20BF0E}"/>
              </a:ext>
            </a:extLst>
          </p:cNvPr>
          <p:cNvSpPr>
            <a:spLocks noGrp="1"/>
          </p:cNvSpPr>
          <p:nvPr>
            <p:ph type="subTitle" idx="1"/>
          </p:nvPr>
        </p:nvSpPr>
        <p:spPr>
          <a:xfrm>
            <a:off x="2017466" y="732192"/>
            <a:ext cx="5143500" cy="427548"/>
          </a:xfrm>
        </p:spPr>
        <p:txBody>
          <a:bodyPr>
            <a:normAutofit/>
          </a:bodyPr>
          <a:lstStyle/>
          <a:p>
            <a:r>
              <a:rPr lang="nb-NO" sz="2250" dirty="0"/>
              <a:t>Støysoner ved 13,5 % flere bevegelser</a:t>
            </a:r>
          </a:p>
        </p:txBody>
      </p:sp>
      <p:sp>
        <p:nvSpPr>
          <p:cNvPr id="10" name="Rektangel 9">
            <a:extLst>
              <a:ext uri="{FF2B5EF4-FFF2-40B4-BE49-F238E27FC236}">
                <a16:creationId xmlns:a16="http://schemas.microsoft.com/office/drawing/2014/main" id="{875A6382-D941-27CA-1446-78A11CD7E7B2}"/>
              </a:ext>
            </a:extLst>
          </p:cNvPr>
          <p:cNvSpPr/>
          <p:nvPr/>
        </p:nvSpPr>
        <p:spPr>
          <a:xfrm>
            <a:off x="1274995" y="117648"/>
            <a:ext cx="6628444" cy="4892423"/>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nb-NO" sz="1013" dirty="0">
              <a:solidFill>
                <a:prstClr val="white"/>
              </a:solidFill>
              <a:latin typeface="Calibri" panose="020F0502020204030204"/>
            </a:endParaRPr>
          </a:p>
        </p:txBody>
      </p:sp>
      <p:cxnSp>
        <p:nvCxnSpPr>
          <p:cNvPr id="5" name="Rett linje 4">
            <a:extLst>
              <a:ext uri="{FF2B5EF4-FFF2-40B4-BE49-F238E27FC236}">
                <a16:creationId xmlns:a16="http://schemas.microsoft.com/office/drawing/2014/main" id="{B1612672-F894-E463-E3BA-C3D1F4C8F34C}"/>
              </a:ext>
            </a:extLst>
          </p:cNvPr>
          <p:cNvCxnSpPr>
            <a:cxnSpLocks/>
          </p:cNvCxnSpPr>
          <p:nvPr/>
        </p:nvCxnSpPr>
        <p:spPr>
          <a:xfrm>
            <a:off x="1274995" y="510764"/>
            <a:ext cx="6628444" cy="0"/>
          </a:xfrm>
          <a:prstGeom prst="line">
            <a:avLst/>
          </a:prstGeom>
          <a:ln w="19050"/>
        </p:spPr>
        <p:style>
          <a:lnRef idx="1">
            <a:schemeClr val="dk1"/>
          </a:lnRef>
          <a:fillRef idx="0">
            <a:schemeClr val="dk1"/>
          </a:fillRef>
          <a:effectRef idx="0">
            <a:schemeClr val="dk1"/>
          </a:effectRef>
          <a:fontRef idx="minor">
            <a:schemeClr val="tx1"/>
          </a:fontRef>
        </p:style>
      </p:cxnSp>
      <p:sp>
        <p:nvSpPr>
          <p:cNvPr id="7" name="Undertittel 2">
            <a:extLst>
              <a:ext uri="{FF2B5EF4-FFF2-40B4-BE49-F238E27FC236}">
                <a16:creationId xmlns:a16="http://schemas.microsoft.com/office/drawing/2014/main" id="{E5083BD9-68CD-6889-5391-AD5C78F94C63}"/>
              </a:ext>
            </a:extLst>
          </p:cNvPr>
          <p:cNvSpPr txBox="1">
            <a:spLocks/>
          </p:cNvSpPr>
          <p:nvPr/>
        </p:nvSpPr>
        <p:spPr>
          <a:xfrm>
            <a:off x="2097333" y="1213302"/>
            <a:ext cx="5143500" cy="2069356"/>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14313" indent="-214313" algn="l" defTabSz="685800" fontAlgn="auto">
              <a:spcBef>
                <a:spcPts val="750"/>
              </a:spcBef>
              <a:spcAft>
                <a:spcPts val="0"/>
              </a:spcAft>
              <a:buFont typeface="Arial" panose="020B0604020202020204" pitchFamily="34" charset="0"/>
              <a:buChar char="•"/>
            </a:pPr>
            <a:endParaRPr lang="nb-NO" sz="1200" dirty="0">
              <a:solidFill>
                <a:prstClr val="black"/>
              </a:solidFill>
              <a:latin typeface="Calibri" panose="020F0502020204030204"/>
            </a:endParaRPr>
          </a:p>
        </p:txBody>
      </p:sp>
      <p:sp>
        <p:nvSpPr>
          <p:cNvPr id="8" name="TekstSylinder 7">
            <a:extLst>
              <a:ext uri="{FF2B5EF4-FFF2-40B4-BE49-F238E27FC236}">
                <a16:creationId xmlns:a16="http://schemas.microsoft.com/office/drawing/2014/main" id="{FE46FFD2-A70B-CF23-0C05-BDA8A16C48DF}"/>
              </a:ext>
            </a:extLst>
          </p:cNvPr>
          <p:cNvSpPr txBox="1"/>
          <p:nvPr/>
        </p:nvSpPr>
        <p:spPr>
          <a:xfrm>
            <a:off x="1366817" y="1285516"/>
            <a:ext cx="2086095" cy="3439660"/>
          </a:xfrm>
          <a:prstGeom prst="rect">
            <a:avLst/>
          </a:prstGeom>
          <a:noFill/>
        </p:spPr>
        <p:txBody>
          <a:bodyPr wrap="square" rtlCol="0">
            <a:spAutoFit/>
          </a:bodyPr>
          <a:lstStyle/>
          <a:p>
            <a:pPr marL="214313" indent="-214313" defTabSz="342900" fontAlgn="auto">
              <a:spcBef>
                <a:spcPts val="0"/>
              </a:spcBef>
              <a:spcAft>
                <a:spcPts val="0"/>
              </a:spcAft>
              <a:buFont typeface="Arial" panose="020B0604020202020204" pitchFamily="34" charset="0"/>
              <a:buChar char="•"/>
            </a:pPr>
            <a:r>
              <a:rPr lang="nb-NO" sz="1350" dirty="0">
                <a:solidFill>
                  <a:prstClr val="black"/>
                </a:solidFill>
                <a:latin typeface="Calibri" panose="020F0502020204030204"/>
                <a:ea typeface="+mn-ea"/>
                <a:cs typeface="+mn-cs"/>
              </a:rPr>
              <a:t>L</a:t>
            </a:r>
            <a:r>
              <a:rPr lang="nb-NO" sz="1350" baseline="-25000" dirty="0">
                <a:solidFill>
                  <a:prstClr val="black"/>
                </a:solidFill>
                <a:latin typeface="Calibri" panose="020F0502020204030204"/>
                <a:ea typeface="+mn-ea"/>
                <a:cs typeface="+mn-cs"/>
              </a:rPr>
              <a:t>den </a:t>
            </a:r>
            <a:r>
              <a:rPr lang="nb-NO" sz="1350" dirty="0">
                <a:solidFill>
                  <a:prstClr val="black"/>
                </a:solidFill>
                <a:highlight>
                  <a:srgbClr val="FFFF00"/>
                </a:highlight>
                <a:latin typeface="Calibri" panose="020F0502020204030204"/>
                <a:ea typeface="+mn-ea"/>
                <a:cs typeface="+mn-cs"/>
              </a:rPr>
              <a:t>52</a:t>
            </a:r>
            <a:r>
              <a:rPr lang="nb-NO" sz="1350" dirty="0">
                <a:solidFill>
                  <a:prstClr val="black"/>
                </a:solidFill>
                <a:latin typeface="Calibri" panose="020F0502020204030204"/>
                <a:ea typeface="+mn-ea"/>
                <a:cs typeface="+mn-cs"/>
              </a:rPr>
              <a:t>/</a:t>
            </a:r>
            <a:r>
              <a:rPr lang="nb-NO" sz="1350" dirty="0">
                <a:solidFill>
                  <a:prstClr val="black"/>
                </a:solidFill>
                <a:highlight>
                  <a:srgbClr val="FF0000"/>
                </a:highlight>
                <a:latin typeface="Calibri" panose="020F0502020204030204"/>
                <a:ea typeface="+mn-ea"/>
                <a:cs typeface="+mn-cs"/>
              </a:rPr>
              <a:t>62</a:t>
            </a:r>
            <a:r>
              <a:rPr lang="nb-NO" sz="1350" dirty="0">
                <a:solidFill>
                  <a:prstClr val="black"/>
                </a:solidFill>
                <a:latin typeface="Calibri" panose="020F0502020204030204"/>
                <a:ea typeface="+mn-ea"/>
                <a:cs typeface="+mn-cs"/>
              </a:rPr>
              <a:t> er dimensjonerende støysoner</a:t>
            </a:r>
          </a:p>
          <a:p>
            <a:pPr marL="214313" indent="-214313" defTabSz="342900" fontAlgn="auto">
              <a:spcBef>
                <a:spcPts val="0"/>
              </a:spcBef>
              <a:spcAft>
                <a:spcPts val="0"/>
              </a:spcAft>
              <a:buFont typeface="Arial" panose="020B0604020202020204" pitchFamily="34" charset="0"/>
              <a:buChar char="•"/>
            </a:pPr>
            <a:r>
              <a:rPr lang="nb-NO" sz="1350" dirty="0">
                <a:solidFill>
                  <a:prstClr val="black"/>
                </a:solidFill>
                <a:latin typeface="Calibri" panose="020F0502020204030204"/>
                <a:ea typeface="+mn-ea"/>
                <a:cs typeface="+mn-cs"/>
              </a:rPr>
              <a:t>Mindre støy mot Bjørndal og Kolbotn</a:t>
            </a:r>
          </a:p>
          <a:p>
            <a:pPr marL="214313" indent="-214313" defTabSz="342900" fontAlgn="auto">
              <a:spcBef>
                <a:spcPts val="0"/>
              </a:spcBef>
              <a:spcAft>
                <a:spcPts val="0"/>
              </a:spcAft>
              <a:buFont typeface="Arial" panose="020B0604020202020204" pitchFamily="34" charset="0"/>
              <a:buChar char="•"/>
            </a:pPr>
            <a:r>
              <a:rPr lang="nb-NO" sz="1350" dirty="0">
                <a:solidFill>
                  <a:prstClr val="black"/>
                </a:solidFill>
                <a:latin typeface="Calibri" panose="020F0502020204030204"/>
                <a:ea typeface="+mn-ea"/>
                <a:cs typeface="+mn-cs"/>
              </a:rPr>
              <a:t>Mer støy over Stensrudåsen. Gul sone:</a:t>
            </a:r>
          </a:p>
          <a:p>
            <a:pPr marL="557213" lvl="1" indent="-214313" defTabSz="342900" fontAlgn="auto">
              <a:spcBef>
                <a:spcPts val="0"/>
              </a:spcBef>
              <a:spcAft>
                <a:spcPts val="0"/>
              </a:spcAft>
              <a:buFont typeface="Arial" panose="020B0604020202020204" pitchFamily="34" charset="0"/>
              <a:buChar char="•"/>
            </a:pPr>
            <a:r>
              <a:rPr lang="nb-NO" sz="1350" dirty="0">
                <a:solidFill>
                  <a:prstClr val="black"/>
                </a:solidFill>
                <a:latin typeface="Calibri" panose="020F0502020204030204"/>
                <a:ea typeface="+mn-ea"/>
                <a:cs typeface="+mn-cs"/>
              </a:rPr>
              <a:t>27 hytter </a:t>
            </a:r>
            <a:r>
              <a:rPr lang="nb-NO" sz="1350" baseline="30000" dirty="0">
                <a:solidFill>
                  <a:prstClr val="black"/>
                </a:solidFill>
                <a:latin typeface="Calibri" panose="020F0502020204030204"/>
                <a:ea typeface="+mn-ea"/>
                <a:cs typeface="+mn-cs"/>
              </a:rPr>
              <a:t>1</a:t>
            </a:r>
          </a:p>
          <a:p>
            <a:pPr marL="557213" lvl="1" indent="-214313" defTabSz="342900" fontAlgn="auto">
              <a:spcBef>
                <a:spcPts val="0"/>
              </a:spcBef>
              <a:spcAft>
                <a:spcPts val="0"/>
              </a:spcAft>
              <a:buFont typeface="Arial" panose="020B0604020202020204" pitchFamily="34" charset="0"/>
              <a:buChar char="•"/>
            </a:pPr>
            <a:r>
              <a:rPr lang="nb-NO" sz="1350" dirty="0">
                <a:solidFill>
                  <a:prstClr val="black"/>
                </a:solidFill>
                <a:latin typeface="Calibri" panose="020F0502020204030204"/>
                <a:ea typeface="+mn-ea"/>
                <a:cs typeface="+mn-cs"/>
              </a:rPr>
              <a:t>2 boliger </a:t>
            </a:r>
            <a:r>
              <a:rPr lang="nb-NO" sz="1350" baseline="30000" dirty="0">
                <a:solidFill>
                  <a:prstClr val="black"/>
                </a:solidFill>
                <a:latin typeface="Calibri" panose="020F0502020204030204"/>
                <a:ea typeface="+mn-ea"/>
                <a:cs typeface="+mn-cs"/>
              </a:rPr>
              <a:t>2</a:t>
            </a:r>
          </a:p>
          <a:p>
            <a:pPr marL="557213" lvl="1" indent="-214313" defTabSz="342900" fontAlgn="auto">
              <a:spcBef>
                <a:spcPts val="0"/>
              </a:spcBef>
              <a:spcAft>
                <a:spcPts val="0"/>
              </a:spcAft>
              <a:buFont typeface="Arial" panose="020B0604020202020204" pitchFamily="34" charset="0"/>
              <a:buChar char="•"/>
            </a:pPr>
            <a:endParaRPr lang="nb-NO" sz="1350" dirty="0">
              <a:solidFill>
                <a:prstClr val="black"/>
              </a:solidFill>
              <a:latin typeface="Calibri" panose="020F0502020204030204"/>
              <a:ea typeface="+mn-ea"/>
              <a:cs typeface="+mn-cs"/>
            </a:endParaRPr>
          </a:p>
          <a:p>
            <a:pPr marL="557213" lvl="1" indent="-214313" defTabSz="342900" fontAlgn="auto">
              <a:spcBef>
                <a:spcPts val="0"/>
              </a:spcBef>
              <a:spcAft>
                <a:spcPts val="0"/>
              </a:spcAft>
              <a:buFont typeface="Arial" panose="020B0604020202020204" pitchFamily="34" charset="0"/>
              <a:buChar char="•"/>
            </a:pPr>
            <a:endParaRPr lang="nb-NO" sz="1350" dirty="0">
              <a:solidFill>
                <a:prstClr val="black"/>
              </a:solidFill>
              <a:latin typeface="Calibri" panose="020F0502020204030204"/>
              <a:ea typeface="+mn-ea"/>
              <a:cs typeface="+mn-cs"/>
            </a:endParaRPr>
          </a:p>
          <a:p>
            <a:pPr marL="557213" lvl="1" indent="-214313" defTabSz="342900" fontAlgn="auto">
              <a:spcBef>
                <a:spcPts val="0"/>
              </a:spcBef>
              <a:spcAft>
                <a:spcPts val="0"/>
              </a:spcAft>
              <a:buFont typeface="Arial" panose="020B0604020202020204" pitchFamily="34" charset="0"/>
              <a:buChar char="•"/>
            </a:pPr>
            <a:endParaRPr lang="nb-NO" sz="1350" dirty="0">
              <a:solidFill>
                <a:prstClr val="black"/>
              </a:solidFill>
              <a:latin typeface="Calibri" panose="020F0502020204030204"/>
              <a:ea typeface="+mn-ea"/>
              <a:cs typeface="+mn-cs"/>
            </a:endParaRPr>
          </a:p>
          <a:p>
            <a:pPr marL="557213" lvl="1" indent="-214313" defTabSz="342900" fontAlgn="auto">
              <a:spcBef>
                <a:spcPts val="0"/>
              </a:spcBef>
              <a:spcAft>
                <a:spcPts val="0"/>
              </a:spcAft>
              <a:buFont typeface="Arial" panose="020B0604020202020204" pitchFamily="34" charset="0"/>
              <a:buChar char="•"/>
            </a:pPr>
            <a:endParaRPr lang="nb-NO" sz="1350" dirty="0">
              <a:solidFill>
                <a:prstClr val="black"/>
              </a:solidFill>
              <a:latin typeface="Calibri" panose="020F0502020204030204"/>
              <a:ea typeface="+mn-ea"/>
              <a:cs typeface="+mn-cs"/>
            </a:endParaRPr>
          </a:p>
          <a:p>
            <a:pPr marL="557213" lvl="1" indent="-214313" defTabSz="342900" fontAlgn="auto">
              <a:spcBef>
                <a:spcPts val="0"/>
              </a:spcBef>
              <a:spcAft>
                <a:spcPts val="0"/>
              </a:spcAft>
              <a:buFont typeface="Arial" panose="020B0604020202020204" pitchFamily="34" charset="0"/>
              <a:buChar char="•"/>
            </a:pPr>
            <a:endParaRPr lang="nb-NO" sz="1050" dirty="0">
              <a:solidFill>
                <a:prstClr val="black"/>
              </a:solidFill>
              <a:latin typeface="Calibri" panose="020F0502020204030204"/>
              <a:ea typeface="+mn-ea"/>
              <a:cs typeface="+mn-cs"/>
            </a:endParaRPr>
          </a:p>
          <a:p>
            <a:pPr marL="171450" indent="-171450" defTabSz="342900" fontAlgn="auto">
              <a:spcBef>
                <a:spcPts val="0"/>
              </a:spcBef>
              <a:spcAft>
                <a:spcPts val="0"/>
              </a:spcAft>
              <a:buFont typeface="+mj-lt"/>
              <a:buAutoNum type="arabicPeriod"/>
            </a:pPr>
            <a:r>
              <a:rPr lang="nb-NO" sz="788" dirty="0">
                <a:solidFill>
                  <a:prstClr val="black"/>
                </a:solidFill>
                <a:latin typeface="Calibri" panose="020F0502020204030204"/>
                <a:ea typeface="+mn-ea"/>
                <a:cs typeface="+mn-cs"/>
              </a:rPr>
              <a:t>Mange av hyttene er ikke i bruk og noen eksisterer ikke lenger</a:t>
            </a:r>
          </a:p>
          <a:p>
            <a:pPr marL="171450" indent="-171450" defTabSz="342900" fontAlgn="auto">
              <a:spcBef>
                <a:spcPts val="0"/>
              </a:spcBef>
              <a:spcAft>
                <a:spcPts val="0"/>
              </a:spcAft>
              <a:buFont typeface="+mj-lt"/>
              <a:buAutoNum type="arabicPeriod"/>
            </a:pPr>
            <a:r>
              <a:rPr lang="nb-NO" sz="788" dirty="0">
                <a:solidFill>
                  <a:prstClr val="black"/>
                </a:solidFill>
                <a:latin typeface="Calibri" panose="020F0502020204030204"/>
                <a:ea typeface="+mn-ea"/>
                <a:cs typeface="+mn-cs"/>
              </a:rPr>
              <a:t>Beregningsteknisk finurlighet innebærer at det egentlig er 0 boliger</a:t>
            </a:r>
          </a:p>
        </p:txBody>
      </p:sp>
      <p:pic>
        <p:nvPicPr>
          <p:cNvPr id="9" name="Bilde 8">
            <a:extLst>
              <a:ext uri="{FF2B5EF4-FFF2-40B4-BE49-F238E27FC236}">
                <a16:creationId xmlns:a16="http://schemas.microsoft.com/office/drawing/2014/main" id="{B13D469A-F935-2B14-5552-F3E9FA8395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82900" y="1165432"/>
            <a:ext cx="3726010" cy="3773315"/>
          </a:xfrm>
          <a:prstGeom prst="rect">
            <a:avLst/>
          </a:prstGeom>
        </p:spPr>
      </p:pic>
    </p:spTree>
    <p:extLst>
      <p:ext uri="{BB962C8B-B14F-4D97-AF65-F5344CB8AC3E}">
        <p14:creationId xmlns:p14="http://schemas.microsoft.com/office/powerpoint/2010/main" val="1502096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55CAD57-9BA8-D36E-B0E3-6A79F9E2CDF2}"/>
              </a:ext>
            </a:extLst>
          </p:cNvPr>
          <p:cNvSpPr>
            <a:spLocks noGrp="1"/>
          </p:cNvSpPr>
          <p:nvPr>
            <p:ph type="ctrTitle"/>
          </p:nvPr>
        </p:nvSpPr>
        <p:spPr>
          <a:xfrm>
            <a:off x="1922058" y="204754"/>
            <a:ext cx="5221693" cy="274445"/>
          </a:xfrm>
        </p:spPr>
        <p:txBody>
          <a:bodyPr>
            <a:normAutofit fontScale="90000"/>
          </a:bodyPr>
          <a:lstStyle/>
          <a:p>
            <a:r>
              <a:rPr lang="nb-NO" sz="1800" dirty="0"/>
              <a:t>Politiets helikoptre - </a:t>
            </a:r>
            <a:r>
              <a:rPr lang="nb-NO" sz="1350" dirty="0"/>
              <a:t>Oppdatert støyberegning</a:t>
            </a:r>
            <a:endParaRPr lang="nb-NO" sz="1800" dirty="0"/>
          </a:p>
        </p:txBody>
      </p:sp>
      <p:sp>
        <p:nvSpPr>
          <p:cNvPr id="3" name="Undertittel 2">
            <a:extLst>
              <a:ext uri="{FF2B5EF4-FFF2-40B4-BE49-F238E27FC236}">
                <a16:creationId xmlns:a16="http://schemas.microsoft.com/office/drawing/2014/main" id="{546746AE-2D59-60F8-70A5-0B460D20BF0E}"/>
              </a:ext>
            </a:extLst>
          </p:cNvPr>
          <p:cNvSpPr>
            <a:spLocks noGrp="1"/>
          </p:cNvSpPr>
          <p:nvPr>
            <p:ph type="subTitle" idx="1"/>
          </p:nvPr>
        </p:nvSpPr>
        <p:spPr>
          <a:xfrm>
            <a:off x="2017466" y="732192"/>
            <a:ext cx="5143500" cy="427548"/>
          </a:xfrm>
        </p:spPr>
        <p:txBody>
          <a:bodyPr>
            <a:normAutofit/>
          </a:bodyPr>
          <a:lstStyle/>
          <a:p>
            <a:r>
              <a:rPr lang="nb-NO" sz="2250" dirty="0"/>
              <a:t>Maksimalt støynivå</a:t>
            </a:r>
          </a:p>
        </p:txBody>
      </p:sp>
      <p:sp>
        <p:nvSpPr>
          <p:cNvPr id="10" name="Rektangel 9">
            <a:extLst>
              <a:ext uri="{FF2B5EF4-FFF2-40B4-BE49-F238E27FC236}">
                <a16:creationId xmlns:a16="http://schemas.microsoft.com/office/drawing/2014/main" id="{875A6382-D941-27CA-1446-78A11CD7E7B2}"/>
              </a:ext>
            </a:extLst>
          </p:cNvPr>
          <p:cNvSpPr/>
          <p:nvPr/>
        </p:nvSpPr>
        <p:spPr>
          <a:xfrm>
            <a:off x="1274995" y="117648"/>
            <a:ext cx="6628444" cy="4892423"/>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nb-NO" sz="1013" dirty="0">
              <a:solidFill>
                <a:prstClr val="white"/>
              </a:solidFill>
              <a:latin typeface="Calibri" panose="020F0502020204030204"/>
            </a:endParaRPr>
          </a:p>
        </p:txBody>
      </p:sp>
      <p:cxnSp>
        <p:nvCxnSpPr>
          <p:cNvPr id="5" name="Rett linje 4">
            <a:extLst>
              <a:ext uri="{FF2B5EF4-FFF2-40B4-BE49-F238E27FC236}">
                <a16:creationId xmlns:a16="http://schemas.microsoft.com/office/drawing/2014/main" id="{B1612672-F894-E463-E3BA-C3D1F4C8F34C}"/>
              </a:ext>
            </a:extLst>
          </p:cNvPr>
          <p:cNvCxnSpPr>
            <a:cxnSpLocks/>
          </p:cNvCxnSpPr>
          <p:nvPr/>
        </p:nvCxnSpPr>
        <p:spPr>
          <a:xfrm>
            <a:off x="1274995" y="510764"/>
            <a:ext cx="6628444" cy="0"/>
          </a:xfrm>
          <a:prstGeom prst="line">
            <a:avLst/>
          </a:prstGeom>
          <a:ln w="19050"/>
        </p:spPr>
        <p:style>
          <a:lnRef idx="1">
            <a:schemeClr val="dk1"/>
          </a:lnRef>
          <a:fillRef idx="0">
            <a:schemeClr val="dk1"/>
          </a:fillRef>
          <a:effectRef idx="0">
            <a:schemeClr val="dk1"/>
          </a:effectRef>
          <a:fontRef idx="minor">
            <a:schemeClr val="tx1"/>
          </a:fontRef>
        </p:style>
      </p:cxnSp>
      <p:sp>
        <p:nvSpPr>
          <p:cNvPr id="7" name="Undertittel 2">
            <a:extLst>
              <a:ext uri="{FF2B5EF4-FFF2-40B4-BE49-F238E27FC236}">
                <a16:creationId xmlns:a16="http://schemas.microsoft.com/office/drawing/2014/main" id="{E5083BD9-68CD-6889-5391-AD5C78F94C63}"/>
              </a:ext>
            </a:extLst>
          </p:cNvPr>
          <p:cNvSpPr txBox="1">
            <a:spLocks/>
          </p:cNvSpPr>
          <p:nvPr/>
        </p:nvSpPr>
        <p:spPr>
          <a:xfrm>
            <a:off x="2097333" y="1213302"/>
            <a:ext cx="5143500" cy="2069356"/>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14313" indent="-214313" algn="l" defTabSz="685800" fontAlgn="auto">
              <a:spcBef>
                <a:spcPts val="750"/>
              </a:spcBef>
              <a:spcAft>
                <a:spcPts val="0"/>
              </a:spcAft>
              <a:buFont typeface="Arial" panose="020B0604020202020204" pitchFamily="34" charset="0"/>
              <a:buChar char="•"/>
            </a:pPr>
            <a:endParaRPr lang="nb-NO" sz="1200" dirty="0">
              <a:solidFill>
                <a:prstClr val="black"/>
              </a:solidFill>
              <a:latin typeface="Calibri" panose="020F0502020204030204"/>
            </a:endParaRPr>
          </a:p>
        </p:txBody>
      </p:sp>
      <p:sp>
        <p:nvSpPr>
          <p:cNvPr id="8" name="TekstSylinder 7">
            <a:extLst>
              <a:ext uri="{FF2B5EF4-FFF2-40B4-BE49-F238E27FC236}">
                <a16:creationId xmlns:a16="http://schemas.microsoft.com/office/drawing/2014/main" id="{FE46FFD2-A70B-CF23-0C05-BDA8A16C48DF}"/>
              </a:ext>
            </a:extLst>
          </p:cNvPr>
          <p:cNvSpPr txBox="1"/>
          <p:nvPr/>
        </p:nvSpPr>
        <p:spPr>
          <a:xfrm>
            <a:off x="2736982" y="4272808"/>
            <a:ext cx="3704468" cy="300082"/>
          </a:xfrm>
          <a:prstGeom prst="rect">
            <a:avLst/>
          </a:prstGeom>
          <a:noFill/>
        </p:spPr>
        <p:txBody>
          <a:bodyPr wrap="square" rtlCol="0">
            <a:spAutoFit/>
          </a:bodyPr>
          <a:lstStyle/>
          <a:p>
            <a:pPr defTabSz="342900" fontAlgn="auto">
              <a:spcBef>
                <a:spcPts val="0"/>
              </a:spcBef>
              <a:spcAft>
                <a:spcPts val="0"/>
              </a:spcAft>
            </a:pPr>
            <a:r>
              <a:rPr lang="nb-NO" sz="1350" dirty="0">
                <a:solidFill>
                  <a:prstClr val="black"/>
                </a:solidFill>
                <a:latin typeface="Calibri" panose="020F0502020204030204"/>
                <a:ea typeface="+mn-ea"/>
                <a:cs typeface="+mn-cs"/>
              </a:rPr>
              <a:t>Støysoner for L</a:t>
            </a:r>
            <a:r>
              <a:rPr lang="nb-NO" sz="1350" baseline="-25000" dirty="0">
                <a:solidFill>
                  <a:prstClr val="black"/>
                </a:solidFill>
                <a:latin typeface="Calibri" panose="020F0502020204030204"/>
                <a:ea typeface="+mn-ea"/>
                <a:cs typeface="+mn-cs"/>
              </a:rPr>
              <a:t>5AS </a:t>
            </a:r>
            <a:r>
              <a:rPr lang="nb-NO" sz="1350" dirty="0">
                <a:solidFill>
                  <a:prstClr val="black"/>
                </a:solidFill>
                <a:latin typeface="Calibri" panose="020F0502020204030204"/>
                <a:ea typeface="+mn-ea"/>
                <a:cs typeface="+mn-cs"/>
              </a:rPr>
              <a:t>(MFN</a:t>
            </a:r>
            <a:r>
              <a:rPr lang="nb-NO" sz="1350" baseline="-25000" dirty="0">
                <a:solidFill>
                  <a:prstClr val="black"/>
                </a:solidFill>
                <a:latin typeface="Calibri" panose="020F0502020204030204"/>
                <a:ea typeface="+mn-ea"/>
                <a:cs typeface="+mn-cs"/>
              </a:rPr>
              <a:t>23-07</a:t>
            </a:r>
            <a:r>
              <a:rPr lang="nb-NO" sz="1350" dirty="0">
                <a:solidFill>
                  <a:prstClr val="black"/>
                </a:solidFill>
                <a:latin typeface="Calibri" panose="020F0502020204030204"/>
                <a:ea typeface="+mn-ea"/>
                <a:cs typeface="+mn-cs"/>
              </a:rPr>
              <a:t>)</a:t>
            </a:r>
            <a:r>
              <a:rPr lang="nb-NO" sz="1350" dirty="0">
                <a:solidFill>
                  <a:prstClr val="black"/>
                </a:solidFill>
                <a:highlight>
                  <a:srgbClr val="FFFF00"/>
                </a:highlight>
                <a:latin typeface="Calibri" panose="020F0502020204030204"/>
                <a:ea typeface="+mn-ea"/>
                <a:cs typeface="+mn-cs"/>
              </a:rPr>
              <a:t>80</a:t>
            </a:r>
            <a:r>
              <a:rPr lang="nb-NO" sz="1350" dirty="0">
                <a:solidFill>
                  <a:prstClr val="black"/>
                </a:solidFill>
                <a:latin typeface="Calibri" panose="020F0502020204030204"/>
                <a:ea typeface="+mn-ea"/>
                <a:cs typeface="+mn-cs"/>
              </a:rPr>
              <a:t>/</a:t>
            </a:r>
            <a:r>
              <a:rPr lang="nb-NO" sz="1350" dirty="0">
                <a:solidFill>
                  <a:prstClr val="black"/>
                </a:solidFill>
                <a:highlight>
                  <a:srgbClr val="FF0000"/>
                </a:highlight>
                <a:latin typeface="Calibri" panose="020F0502020204030204"/>
                <a:ea typeface="+mn-ea"/>
                <a:cs typeface="+mn-cs"/>
              </a:rPr>
              <a:t>90</a:t>
            </a:r>
            <a:r>
              <a:rPr lang="nb-NO" sz="1350" dirty="0">
                <a:solidFill>
                  <a:prstClr val="black"/>
                </a:solidFill>
                <a:latin typeface="Calibri" panose="020F0502020204030204"/>
                <a:ea typeface="+mn-ea"/>
                <a:cs typeface="+mn-cs"/>
              </a:rPr>
              <a:t> er blir små</a:t>
            </a:r>
            <a:endParaRPr lang="nb-NO" sz="788" dirty="0">
              <a:solidFill>
                <a:prstClr val="black"/>
              </a:solidFill>
              <a:latin typeface="Calibri" panose="020F0502020204030204"/>
              <a:ea typeface="+mn-ea"/>
              <a:cs typeface="+mn-cs"/>
            </a:endParaRPr>
          </a:p>
        </p:txBody>
      </p:sp>
      <p:pic>
        <p:nvPicPr>
          <p:cNvPr id="6" name="Bilde 5">
            <a:extLst>
              <a:ext uri="{FF2B5EF4-FFF2-40B4-BE49-F238E27FC236}">
                <a16:creationId xmlns:a16="http://schemas.microsoft.com/office/drawing/2014/main" id="{38421BA2-AD12-E686-222E-C9B9950A3A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97236" y="1229177"/>
            <a:ext cx="2569230" cy="2642583"/>
          </a:xfrm>
          <a:prstGeom prst="rect">
            <a:avLst/>
          </a:prstGeom>
        </p:spPr>
      </p:pic>
      <p:pic>
        <p:nvPicPr>
          <p:cNvPr id="12" name="Bilde 11">
            <a:extLst>
              <a:ext uri="{FF2B5EF4-FFF2-40B4-BE49-F238E27FC236}">
                <a16:creationId xmlns:a16="http://schemas.microsoft.com/office/drawing/2014/main" id="{FA024F38-0F1E-0581-DA82-0623EB051B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4513" y="1229176"/>
            <a:ext cx="2587765" cy="2642582"/>
          </a:xfrm>
          <a:prstGeom prst="rect">
            <a:avLst/>
          </a:prstGeom>
        </p:spPr>
      </p:pic>
    </p:spTree>
    <p:extLst>
      <p:ext uri="{BB962C8B-B14F-4D97-AF65-F5344CB8AC3E}">
        <p14:creationId xmlns:p14="http://schemas.microsoft.com/office/powerpoint/2010/main" val="155224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B1A0A9A-B41C-4CAC-B038-B81FD008789B}"/>
              </a:ext>
            </a:extLst>
          </p:cNvPr>
          <p:cNvSpPr>
            <a:spLocks noGrp="1"/>
          </p:cNvSpPr>
          <p:nvPr>
            <p:ph type="title"/>
          </p:nvPr>
        </p:nvSpPr>
        <p:spPr/>
        <p:txBody>
          <a:bodyPr/>
          <a:lstStyle/>
          <a:p>
            <a:r>
              <a:rPr lang="nb-NO" dirty="0"/>
              <a:t>3 Kommunikasjon v/Siv Alsén, OPD Stab for Kommunikasjon</a:t>
            </a:r>
          </a:p>
        </p:txBody>
      </p:sp>
      <p:sp>
        <p:nvSpPr>
          <p:cNvPr id="3" name="Plassholder for innhold 2">
            <a:extLst>
              <a:ext uri="{FF2B5EF4-FFF2-40B4-BE49-F238E27FC236}">
                <a16:creationId xmlns:a16="http://schemas.microsoft.com/office/drawing/2014/main" id="{A734B2F6-58D1-48B4-BAD7-1E593E308779}"/>
              </a:ext>
            </a:extLst>
          </p:cNvPr>
          <p:cNvSpPr>
            <a:spLocks noGrp="1"/>
          </p:cNvSpPr>
          <p:nvPr>
            <p:ph idx="1"/>
          </p:nvPr>
        </p:nvSpPr>
        <p:spPr/>
        <p:txBody>
          <a:bodyPr/>
          <a:lstStyle/>
          <a:p>
            <a:r>
              <a:rPr lang="nb-NO" dirty="0"/>
              <a:t>Mediaomtale og strategi til støy fra Helikoptertjenesten</a:t>
            </a:r>
          </a:p>
        </p:txBody>
      </p:sp>
      <p:sp>
        <p:nvSpPr>
          <p:cNvPr id="4" name="Plassholder for bunntekst 3">
            <a:extLst>
              <a:ext uri="{FF2B5EF4-FFF2-40B4-BE49-F238E27FC236}">
                <a16:creationId xmlns:a16="http://schemas.microsoft.com/office/drawing/2014/main" id="{611D9F0B-CEF1-4DCF-B2CC-AE4700631382}"/>
              </a:ext>
            </a:extLst>
          </p:cNvPr>
          <p:cNvSpPr>
            <a:spLocks noGrp="1"/>
          </p:cNvSpPr>
          <p:nvPr>
            <p:ph type="ftr" sz="quarter" idx="3"/>
          </p:nvPr>
        </p:nvSpPr>
        <p:spPr/>
        <p:txBody>
          <a:bodyPr/>
          <a:lstStyle/>
          <a:p>
            <a:endParaRPr lang="en-GB" dirty="0"/>
          </a:p>
        </p:txBody>
      </p:sp>
      <p:sp>
        <p:nvSpPr>
          <p:cNvPr id="5" name="Plassholder for lysbildenummer 4">
            <a:extLst>
              <a:ext uri="{FF2B5EF4-FFF2-40B4-BE49-F238E27FC236}">
                <a16:creationId xmlns:a16="http://schemas.microsoft.com/office/drawing/2014/main" id="{D0649C40-5C8C-4D57-9E1A-28BBCB63765B}"/>
              </a:ext>
            </a:extLst>
          </p:cNvPr>
          <p:cNvSpPr>
            <a:spLocks noGrp="1"/>
          </p:cNvSpPr>
          <p:nvPr>
            <p:ph type="sldNum" sz="quarter" idx="4"/>
          </p:nvPr>
        </p:nvSpPr>
        <p:spPr/>
        <p:txBody>
          <a:bodyPr/>
          <a:lstStyle/>
          <a:p>
            <a:r>
              <a:rPr lang="nb-NO" altLang="nb-NO" dirty="0"/>
              <a:t>Side </a:t>
            </a:r>
            <a:fld id="{F57D2C7E-FF28-3646-BDC8-24A1FA3E5E8D}" type="slidenum">
              <a:rPr lang="en-GB" smtClean="0"/>
              <a:pPr/>
              <a:t>14</a:t>
            </a:fld>
            <a:endParaRPr lang="en-GB" dirty="0"/>
          </a:p>
        </p:txBody>
      </p:sp>
      <p:sp>
        <p:nvSpPr>
          <p:cNvPr id="6" name="Plassholder for dato 5">
            <a:extLst>
              <a:ext uri="{FF2B5EF4-FFF2-40B4-BE49-F238E27FC236}">
                <a16:creationId xmlns:a16="http://schemas.microsoft.com/office/drawing/2014/main" id="{30ADA60F-5C6B-4D04-AA22-455B8E3E714B}"/>
              </a:ext>
            </a:extLst>
          </p:cNvPr>
          <p:cNvSpPr>
            <a:spLocks noGrp="1"/>
          </p:cNvSpPr>
          <p:nvPr>
            <p:ph type="dt" sz="half" idx="2"/>
          </p:nvPr>
        </p:nvSpPr>
        <p:spPr/>
        <p:txBody>
          <a:bodyPr/>
          <a:lstStyle/>
          <a:p>
            <a:fld id="{71CF5760-0137-4D42-83E3-B092B0912E30}" type="datetime1">
              <a:rPr lang="nb-NO" smtClean="0"/>
              <a:t>17.11.2022</a:t>
            </a:fld>
            <a:endParaRPr lang="en-GB" dirty="0"/>
          </a:p>
        </p:txBody>
      </p:sp>
    </p:spTree>
    <p:extLst>
      <p:ext uri="{BB962C8B-B14F-4D97-AF65-F5344CB8AC3E}">
        <p14:creationId xmlns:p14="http://schemas.microsoft.com/office/powerpoint/2010/main" val="3262504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A82BDF9C-1413-49EC-93C0-AD22E74C9582}"/>
              </a:ext>
            </a:extLst>
          </p:cNvPr>
          <p:cNvSpPr>
            <a:spLocks noGrp="1"/>
          </p:cNvSpPr>
          <p:nvPr>
            <p:ph type="ctrTitle"/>
          </p:nvPr>
        </p:nvSpPr>
        <p:spPr/>
        <p:txBody>
          <a:bodyPr/>
          <a:lstStyle/>
          <a:p>
            <a:r>
              <a:rPr lang="nb-NO" dirty="0"/>
              <a:t>Kommunikasjon</a:t>
            </a:r>
          </a:p>
        </p:txBody>
      </p:sp>
      <p:sp>
        <p:nvSpPr>
          <p:cNvPr id="5" name="Undertittel 4">
            <a:extLst>
              <a:ext uri="{FF2B5EF4-FFF2-40B4-BE49-F238E27FC236}">
                <a16:creationId xmlns:a16="http://schemas.microsoft.com/office/drawing/2014/main" id="{1CAEBA52-6D7F-4640-B4DA-737646678AE3}"/>
              </a:ext>
            </a:extLst>
          </p:cNvPr>
          <p:cNvSpPr>
            <a:spLocks noGrp="1"/>
          </p:cNvSpPr>
          <p:nvPr>
            <p:ph type="subTitle" idx="1"/>
          </p:nvPr>
        </p:nvSpPr>
        <p:spPr/>
        <p:txBody>
          <a:bodyPr/>
          <a:lstStyle/>
          <a:p>
            <a:r>
              <a:rPr lang="nb-NO" dirty="0"/>
              <a:t>Medieomtale og strategi knyttet til støy fra Helikoptertjenesten</a:t>
            </a:r>
          </a:p>
        </p:txBody>
      </p:sp>
    </p:spTree>
    <p:extLst>
      <p:ext uri="{BB962C8B-B14F-4D97-AF65-F5344CB8AC3E}">
        <p14:creationId xmlns:p14="http://schemas.microsoft.com/office/powerpoint/2010/main" val="1736005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a:extLst>
              <a:ext uri="{FF2B5EF4-FFF2-40B4-BE49-F238E27FC236}">
                <a16:creationId xmlns:a16="http://schemas.microsoft.com/office/drawing/2014/main" id="{2F9C902F-470C-4B8E-8383-6BD4FF57AF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3009" y="2355726"/>
            <a:ext cx="6429375" cy="2518541"/>
          </a:xfrm>
          <a:prstGeom prst="rect">
            <a:avLst/>
          </a:prstGeom>
          <a:noFill/>
          <a:extLst>
            <a:ext uri="{909E8E84-426E-40DD-AFC4-6F175D3DCCD1}">
              <a14:hiddenFill xmlns:a14="http://schemas.microsoft.com/office/drawing/2010/main">
                <a:solidFill>
                  <a:srgbClr val="FFFFFF"/>
                </a:solidFill>
              </a14:hiddenFill>
            </a:ext>
          </a:extLst>
        </p:spPr>
      </p:pic>
      <p:sp>
        <p:nvSpPr>
          <p:cNvPr id="6" name="Tittel 1">
            <a:extLst>
              <a:ext uri="{FF2B5EF4-FFF2-40B4-BE49-F238E27FC236}">
                <a16:creationId xmlns:a16="http://schemas.microsoft.com/office/drawing/2014/main" id="{EB417A83-8C29-4451-9319-A26BBAC7E3B5}"/>
              </a:ext>
            </a:extLst>
          </p:cNvPr>
          <p:cNvSpPr txBox="1">
            <a:spLocks/>
          </p:cNvSpPr>
          <p:nvPr/>
        </p:nvSpPr>
        <p:spPr>
          <a:xfrm>
            <a:off x="582870" y="703583"/>
            <a:ext cx="8001000" cy="579600"/>
          </a:xfrm>
          <a:prstGeom prst="rect">
            <a:avLst/>
          </a:prstGeom>
        </p:spPr>
        <p:txBody>
          <a:bodyPr/>
          <a:lstStyle>
            <a:lvl1pPr algn="l" defTabSz="914400" rtl="0" eaLnBrk="1" latinLnBrk="0" hangingPunct="1">
              <a:lnSpc>
                <a:spcPct val="90000"/>
              </a:lnSpc>
              <a:spcBef>
                <a:spcPct val="0"/>
              </a:spcBef>
              <a:buNone/>
              <a:defRPr sz="2000" b="1" kern="1200">
                <a:solidFill>
                  <a:schemeClr val="tx1"/>
                </a:solidFill>
                <a:latin typeface="Verdana" charset="0"/>
                <a:ea typeface="Verdana" charset="0"/>
                <a:cs typeface="Verdan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2000" b="1" i="0" u="none" strike="noStrike" kern="1200" cap="none" spc="0" normalizeH="0" baseline="0" noProof="0" dirty="0">
                <a:ln>
                  <a:noFill/>
                </a:ln>
                <a:solidFill>
                  <a:prstClr val="black"/>
                </a:solidFill>
                <a:effectLst/>
                <a:uLnTx/>
                <a:uFillTx/>
                <a:latin typeface="Verdana" charset="0"/>
                <a:ea typeface="Verdana" charset="0"/>
              </a:rPr>
              <a:t>Nøkkeltall - i omtale lokale medier </a:t>
            </a:r>
            <a:br>
              <a:rPr kumimoji="0" lang="nb-NO" sz="2000" b="1" i="0" u="none" strike="noStrike" kern="1200" cap="none" spc="0" normalizeH="0" baseline="0" noProof="0" dirty="0">
                <a:ln>
                  <a:noFill/>
                </a:ln>
                <a:solidFill>
                  <a:prstClr val="black"/>
                </a:solidFill>
                <a:effectLst/>
                <a:uLnTx/>
                <a:uFillTx/>
                <a:latin typeface="Verdana" charset="0"/>
                <a:ea typeface="Verdana" charset="0"/>
              </a:rPr>
            </a:br>
            <a:endParaRPr kumimoji="0" lang="nb-NO" sz="2000" b="1" i="0" u="none" strike="noStrike" kern="1200" cap="none" spc="0" normalizeH="0" baseline="0" noProof="0" dirty="0">
              <a:ln>
                <a:noFill/>
              </a:ln>
              <a:solidFill>
                <a:prstClr val="black"/>
              </a:solidFill>
              <a:effectLst/>
              <a:uLnTx/>
              <a:uFillTx/>
              <a:latin typeface="Verdana" charset="0"/>
              <a:ea typeface="Verdana" charset="0"/>
            </a:endParaRPr>
          </a:p>
        </p:txBody>
      </p:sp>
      <p:sp>
        <p:nvSpPr>
          <p:cNvPr id="2" name="Rektangel 1">
            <a:extLst>
              <a:ext uri="{FF2B5EF4-FFF2-40B4-BE49-F238E27FC236}">
                <a16:creationId xmlns:a16="http://schemas.microsoft.com/office/drawing/2014/main" id="{2B23A3AD-E80D-4514-A4A0-85FA4F963AB9}"/>
              </a:ext>
            </a:extLst>
          </p:cNvPr>
          <p:cNvSpPr/>
          <p:nvPr/>
        </p:nvSpPr>
        <p:spPr>
          <a:xfrm>
            <a:off x="592604" y="1059582"/>
            <a:ext cx="7507788" cy="132889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607" b="0" i="0" u="none" strike="noStrike" kern="1200" cap="none" spc="0" normalizeH="0" baseline="0" noProof="0" dirty="0">
                <a:ln>
                  <a:noFill/>
                </a:ln>
                <a:solidFill>
                  <a:prstClr val="black"/>
                </a:solidFill>
                <a:effectLst/>
                <a:uLnTx/>
                <a:uFillTx/>
                <a:latin typeface="Arial" charset="0"/>
                <a:cs typeface="Arial" charset="0"/>
              </a:rPr>
              <a:t>Tallene er basert på artikler i lokale medier som omtaler støy og politihelikopteret på Taraldrud.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607" b="0" i="0" u="none" strike="noStrike" kern="1200" cap="none" spc="0" normalizeH="0" baseline="0" noProof="0" dirty="0">
              <a:ln>
                <a:noFill/>
              </a:ln>
              <a:solidFill>
                <a:prstClr val="black"/>
              </a:solidFill>
              <a:effectLst/>
              <a:uLnTx/>
              <a:uFillTx/>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607" b="0" i="0" u="none" strike="noStrike" kern="1200" cap="none" spc="0" normalizeH="0" baseline="0" noProof="0" dirty="0">
                <a:ln>
                  <a:noFill/>
                </a:ln>
                <a:solidFill>
                  <a:prstClr val="black"/>
                </a:solidFill>
                <a:effectLst/>
                <a:uLnTx/>
                <a:uFillTx/>
                <a:latin typeface="Arial" charset="0"/>
                <a:cs typeface="Arial" charset="0"/>
              </a:rPr>
              <a:t>Fra 2020 til perioden i dag har artiklenes art og innhold endret seg.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607" b="0" i="0" u="none" strike="noStrike" kern="1200" cap="none" spc="0" normalizeH="0" baseline="0" noProof="0" dirty="0">
                <a:ln>
                  <a:noFill/>
                </a:ln>
                <a:solidFill>
                  <a:prstClr val="black"/>
                </a:solidFill>
                <a:effectLst/>
                <a:uLnTx/>
                <a:uFillTx/>
                <a:latin typeface="Arial" charset="0"/>
                <a:cs typeface="Arial" charset="0"/>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a:extLst>
              <a:ext uri="{FF2B5EF4-FFF2-40B4-BE49-F238E27FC236}">
                <a16:creationId xmlns:a16="http://schemas.microsoft.com/office/drawing/2014/main" id="{FEDD2114-3A1D-4B84-93E2-2D7B54E46476}"/>
              </a:ext>
            </a:extLst>
          </p:cNvPr>
          <p:cNvSpPr txBox="1"/>
          <p:nvPr/>
        </p:nvSpPr>
        <p:spPr>
          <a:xfrm>
            <a:off x="267322" y="621538"/>
            <a:ext cx="8049094" cy="315798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100" b="0" i="0" u="none" strike="noStrike" kern="1200" cap="none" spc="0" normalizeH="0" baseline="0" noProof="0" dirty="0">
              <a:ln>
                <a:noFill/>
              </a:ln>
              <a:solidFill>
                <a:prstClr val="black"/>
              </a:solidFill>
              <a:effectLst/>
              <a:uLnTx/>
              <a:uFillTx/>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600" b="1" i="0" u="none" strike="noStrike" kern="1200" cap="none" spc="0" normalizeH="0" baseline="0" noProof="0" dirty="0">
                <a:ln>
                  <a:noFill/>
                </a:ln>
                <a:solidFill>
                  <a:prstClr val="black"/>
                </a:solidFill>
                <a:effectLst/>
                <a:uLnTx/>
                <a:uFillTx/>
                <a:latin typeface="Arial" charset="0"/>
                <a:cs typeface="Arial" charset="0"/>
              </a:rPr>
              <a:t>Utvalgte saker 2020 om støy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100" b="0" i="0" u="none" strike="noStrike" kern="1200" cap="none" spc="0" normalizeH="0" baseline="0" noProof="0" dirty="0">
              <a:ln>
                <a:noFill/>
              </a:ln>
              <a:solidFill>
                <a:prstClr val="black"/>
              </a:solidFill>
              <a:effectLst/>
              <a:uLnTx/>
              <a:uFillTx/>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rial" charset="0"/>
                <a:cs typeface="Arial" charset="0"/>
              </a:rPr>
              <a:t>Andre kontrollerte budskapet som kom ut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rial" charset="0"/>
                <a:cs typeface="Arial" charset="0"/>
              </a:rPr>
              <a:t>Lite kontroll på hva media skrev</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rial" charset="0"/>
                <a:cs typeface="Arial" charset="0"/>
              </a:rPr>
              <a:t>Ble ikke forespurt i alle saker der Helikoptertjenesten ble omtalt</a:t>
            </a:r>
            <a:endParaRPr kumimoji="0" lang="nb-NO" sz="1000" b="0" i="0" u="none" strike="noStrike" kern="1200" cap="none" spc="0" normalizeH="0" baseline="0" noProof="0" dirty="0">
              <a:ln>
                <a:noFill/>
              </a:ln>
              <a:solidFill>
                <a:prstClr val="black"/>
              </a:solidFill>
              <a:effectLst/>
              <a:uLnTx/>
              <a:uFillTx/>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100" b="0" i="0" u="none" strike="noStrike" kern="1200" cap="none" spc="0" normalizeH="0" baseline="0" noProof="0" dirty="0">
              <a:ln>
                <a:noFill/>
              </a:ln>
              <a:solidFill>
                <a:prstClr val="black"/>
              </a:solidFill>
              <a:effectLst/>
              <a:uLnTx/>
              <a:uFillTx/>
              <a:latin typeface="Arial" charset="0"/>
              <a:cs typeface="Arial" charset="0"/>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nb-NO" sz="1100" b="0" i="0" u="none" strike="noStrike" kern="1200" cap="none" spc="0" normalizeH="0" baseline="0" noProof="0" dirty="0">
              <a:ln>
                <a:noFill/>
              </a:ln>
              <a:solidFill>
                <a:prstClr val="black"/>
              </a:solidFill>
              <a:effectLst/>
              <a:uLnTx/>
              <a:uFillTx/>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100" b="0" i="0" u="none" strike="noStrike" kern="1200" cap="none" spc="0" normalizeH="0" baseline="0" noProof="0" dirty="0">
              <a:ln>
                <a:noFill/>
              </a:ln>
              <a:solidFill>
                <a:prstClr val="black"/>
              </a:solidFill>
              <a:effectLst/>
              <a:uLnTx/>
              <a:uFillTx/>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100" b="0" i="0" u="none" strike="noStrike" kern="1200" cap="none" spc="0" normalizeH="0" baseline="0" noProof="0" dirty="0">
              <a:ln>
                <a:noFill/>
              </a:ln>
              <a:solidFill>
                <a:prstClr val="black"/>
              </a:solidFill>
              <a:effectLst/>
              <a:uLnTx/>
              <a:uFillTx/>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100" b="0" i="0" u="none" strike="noStrike" kern="1200" cap="none" spc="0" normalizeH="0" baseline="0" noProof="0" dirty="0">
              <a:ln>
                <a:noFill/>
              </a:ln>
              <a:solidFill>
                <a:prstClr val="black"/>
              </a:solidFill>
              <a:effectLst/>
              <a:uLnTx/>
              <a:uFillTx/>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100" b="0" i="0" u="none" strike="noStrike" kern="1200" cap="none" spc="0" normalizeH="0" baseline="0" noProof="0" dirty="0">
              <a:ln>
                <a:noFill/>
              </a:ln>
              <a:solidFill>
                <a:prstClr val="black"/>
              </a:solidFill>
              <a:effectLst/>
              <a:uLnTx/>
              <a:uFillTx/>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100" b="0" i="0" u="none" strike="noStrike" kern="1200" cap="none" spc="0" normalizeH="0" baseline="0" noProof="0" dirty="0">
              <a:ln>
                <a:noFill/>
              </a:ln>
              <a:solidFill>
                <a:prstClr val="black"/>
              </a:solidFill>
              <a:effectLst/>
              <a:uLnTx/>
              <a:uFillTx/>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607" b="0" i="0" u="none" strike="noStrike" kern="1200" cap="none" spc="0" normalizeH="0" baseline="0" noProof="0" dirty="0">
              <a:ln>
                <a:noFill/>
              </a:ln>
              <a:solidFill>
                <a:prstClr val="black"/>
              </a:solidFill>
              <a:effectLst/>
              <a:uLnTx/>
              <a:uFillTx/>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607" b="0" i="0" u="none" strike="noStrike" kern="1200" cap="none" spc="0" normalizeH="0" baseline="0" noProof="0" dirty="0">
              <a:ln>
                <a:noFill/>
              </a:ln>
              <a:solidFill>
                <a:prstClr val="black"/>
              </a:solidFill>
              <a:effectLst/>
              <a:uLnTx/>
              <a:uFillTx/>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607" b="0" i="0" u="none" strike="noStrike" kern="1200" cap="none" spc="0" normalizeH="0" baseline="0" noProof="0" dirty="0">
              <a:ln>
                <a:noFill/>
              </a:ln>
              <a:solidFill>
                <a:prstClr val="black"/>
              </a:solidFill>
              <a:effectLst/>
              <a:uLnTx/>
              <a:uFillTx/>
              <a:latin typeface="Arial" charset="0"/>
              <a:cs typeface="Arial" charset="0"/>
            </a:endParaRPr>
          </a:p>
        </p:txBody>
      </p:sp>
      <p:pic>
        <p:nvPicPr>
          <p:cNvPr id="8" name="Bilde 7">
            <a:extLst>
              <a:ext uri="{FF2B5EF4-FFF2-40B4-BE49-F238E27FC236}">
                <a16:creationId xmlns:a16="http://schemas.microsoft.com/office/drawing/2014/main" id="{D2B1D6DA-AFDD-4C4A-A1AD-7CC85535EEBE}"/>
              </a:ext>
            </a:extLst>
          </p:cNvPr>
          <p:cNvPicPr>
            <a:picLocks noChangeAspect="1"/>
          </p:cNvPicPr>
          <p:nvPr/>
        </p:nvPicPr>
        <p:blipFill>
          <a:blip r:embed="rId3"/>
          <a:stretch>
            <a:fillRect/>
          </a:stretch>
        </p:blipFill>
        <p:spPr>
          <a:xfrm>
            <a:off x="2595088" y="2661916"/>
            <a:ext cx="3564397" cy="2430114"/>
          </a:xfrm>
          <a:prstGeom prst="rect">
            <a:avLst/>
          </a:prstGeom>
        </p:spPr>
      </p:pic>
      <p:pic>
        <p:nvPicPr>
          <p:cNvPr id="11" name="Bilde 10">
            <a:extLst>
              <a:ext uri="{FF2B5EF4-FFF2-40B4-BE49-F238E27FC236}">
                <a16:creationId xmlns:a16="http://schemas.microsoft.com/office/drawing/2014/main" id="{9F2FAC80-8EFF-49CC-9A61-1F7419715BCA}"/>
              </a:ext>
            </a:extLst>
          </p:cNvPr>
          <p:cNvPicPr>
            <a:picLocks noChangeAspect="1"/>
          </p:cNvPicPr>
          <p:nvPr/>
        </p:nvPicPr>
        <p:blipFill>
          <a:blip r:embed="rId4"/>
          <a:stretch>
            <a:fillRect/>
          </a:stretch>
        </p:blipFill>
        <p:spPr>
          <a:xfrm>
            <a:off x="5972008" y="2628870"/>
            <a:ext cx="3110135" cy="2430114"/>
          </a:xfrm>
          <a:prstGeom prst="rect">
            <a:avLst/>
          </a:prstGeom>
        </p:spPr>
      </p:pic>
      <p:pic>
        <p:nvPicPr>
          <p:cNvPr id="13" name="Bilde 12">
            <a:extLst>
              <a:ext uri="{FF2B5EF4-FFF2-40B4-BE49-F238E27FC236}">
                <a16:creationId xmlns:a16="http://schemas.microsoft.com/office/drawing/2014/main" id="{681FB7AF-9FE1-4A52-A2B5-140EE0E97FB3}"/>
              </a:ext>
            </a:extLst>
          </p:cNvPr>
          <p:cNvPicPr>
            <a:picLocks noChangeAspect="1"/>
          </p:cNvPicPr>
          <p:nvPr/>
        </p:nvPicPr>
        <p:blipFill>
          <a:blip r:embed="rId5"/>
          <a:stretch>
            <a:fillRect/>
          </a:stretch>
        </p:blipFill>
        <p:spPr>
          <a:xfrm>
            <a:off x="260878" y="2646030"/>
            <a:ext cx="2487738" cy="2446000"/>
          </a:xfrm>
          <a:prstGeom prst="rect">
            <a:avLst/>
          </a:prstGeom>
        </p:spPr>
      </p:pic>
    </p:spTree>
    <p:extLst>
      <p:ext uri="{BB962C8B-B14F-4D97-AF65-F5344CB8AC3E}">
        <p14:creationId xmlns:p14="http://schemas.microsoft.com/office/powerpoint/2010/main" val="3435274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a:extLst>
              <a:ext uri="{FF2B5EF4-FFF2-40B4-BE49-F238E27FC236}">
                <a16:creationId xmlns:a16="http://schemas.microsoft.com/office/drawing/2014/main" id="{FEDD2114-3A1D-4B84-93E2-2D7B54E46476}"/>
              </a:ext>
            </a:extLst>
          </p:cNvPr>
          <p:cNvSpPr txBox="1"/>
          <p:nvPr/>
        </p:nvSpPr>
        <p:spPr>
          <a:xfrm>
            <a:off x="267321" y="621538"/>
            <a:ext cx="2792511" cy="392742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100" b="0" i="0" u="none" strike="noStrike" kern="1200" cap="none" spc="0" normalizeH="0" baseline="0" noProof="0" dirty="0">
              <a:ln>
                <a:noFill/>
              </a:ln>
              <a:solidFill>
                <a:prstClr val="black"/>
              </a:solidFill>
              <a:effectLst/>
              <a:uLnTx/>
              <a:uFillTx/>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600" b="1" i="0" u="none" strike="noStrike" kern="1200" cap="none" spc="0" normalizeH="0" baseline="0" noProof="0" dirty="0">
                <a:ln>
                  <a:noFill/>
                </a:ln>
                <a:solidFill>
                  <a:prstClr val="black"/>
                </a:solidFill>
                <a:effectLst/>
                <a:uLnTx/>
                <a:uFillTx/>
                <a:latin typeface="Arial" charset="0"/>
                <a:cs typeface="Arial" charset="0"/>
              </a:rPr>
              <a:t>Utvalgte saker 2021 om støy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100" b="0" i="0" u="none" strike="noStrike" kern="1200" cap="none" spc="0" normalizeH="0" baseline="0" noProof="0" dirty="0">
              <a:ln>
                <a:noFill/>
              </a:ln>
              <a:solidFill>
                <a:prstClr val="black"/>
              </a:solidFill>
              <a:effectLst/>
              <a:uLnTx/>
              <a:uFillTx/>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rial" charset="0"/>
                <a:cs typeface="Arial" charset="0"/>
              </a:rPr>
              <a:t>Strategi var å ha fokus på at Helikoptertjenesten ikke var alene om støy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rial" charset="0"/>
                <a:cs typeface="Arial" charset="0"/>
              </a:rPr>
              <a:t>Dialog med innbyggere og naboer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rial" charset="0"/>
                <a:cs typeface="Arial" charset="0"/>
              </a:rPr>
              <a:t>Noe mer kontroll på budskapene ut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000" b="0" i="0" u="none" strike="noStrike" kern="1200" cap="none" spc="0" normalizeH="0" baseline="0" noProof="0" dirty="0">
              <a:ln>
                <a:noFill/>
              </a:ln>
              <a:solidFill>
                <a:prstClr val="black"/>
              </a:solidFill>
              <a:effectLst/>
              <a:uLnTx/>
              <a:uFillTx/>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100" b="0" i="0" u="none" strike="noStrike" kern="1200" cap="none" spc="0" normalizeH="0" baseline="0" noProof="0" dirty="0">
              <a:ln>
                <a:noFill/>
              </a:ln>
              <a:solidFill>
                <a:prstClr val="black"/>
              </a:solidFill>
              <a:effectLst/>
              <a:uLnTx/>
              <a:uFillTx/>
              <a:latin typeface="Arial" charset="0"/>
              <a:cs typeface="Arial" charset="0"/>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nb-NO" sz="1100" b="0" i="0" u="none" strike="noStrike" kern="1200" cap="none" spc="0" normalizeH="0" baseline="0" noProof="0" dirty="0">
              <a:ln>
                <a:noFill/>
              </a:ln>
              <a:solidFill>
                <a:prstClr val="black"/>
              </a:solidFill>
              <a:effectLst/>
              <a:uLnTx/>
              <a:uFillTx/>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100" b="0" i="0" u="none" strike="noStrike" kern="1200" cap="none" spc="0" normalizeH="0" baseline="0" noProof="0" dirty="0">
              <a:ln>
                <a:noFill/>
              </a:ln>
              <a:solidFill>
                <a:prstClr val="black"/>
              </a:solidFill>
              <a:effectLst/>
              <a:uLnTx/>
              <a:uFillTx/>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100" b="0" i="0" u="none" strike="noStrike" kern="1200" cap="none" spc="0" normalizeH="0" baseline="0" noProof="0" dirty="0">
              <a:ln>
                <a:noFill/>
              </a:ln>
              <a:solidFill>
                <a:prstClr val="black"/>
              </a:solidFill>
              <a:effectLst/>
              <a:uLnTx/>
              <a:uFillTx/>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100" b="0" i="0" u="none" strike="noStrike" kern="1200" cap="none" spc="0" normalizeH="0" baseline="0" noProof="0" dirty="0">
              <a:ln>
                <a:noFill/>
              </a:ln>
              <a:solidFill>
                <a:prstClr val="black"/>
              </a:solidFill>
              <a:effectLst/>
              <a:uLnTx/>
              <a:uFillTx/>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100" b="0" i="0" u="none" strike="noStrike" kern="1200" cap="none" spc="0" normalizeH="0" baseline="0" noProof="0" dirty="0">
              <a:ln>
                <a:noFill/>
              </a:ln>
              <a:solidFill>
                <a:prstClr val="black"/>
              </a:solidFill>
              <a:effectLst/>
              <a:uLnTx/>
              <a:uFillTx/>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100" b="0" i="0" u="none" strike="noStrike" kern="1200" cap="none" spc="0" normalizeH="0" baseline="0" noProof="0" dirty="0">
              <a:ln>
                <a:noFill/>
              </a:ln>
              <a:solidFill>
                <a:prstClr val="black"/>
              </a:solidFill>
              <a:effectLst/>
              <a:uLnTx/>
              <a:uFillTx/>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607" b="0" i="0" u="none" strike="noStrike" kern="1200" cap="none" spc="0" normalizeH="0" baseline="0" noProof="0" dirty="0">
              <a:ln>
                <a:noFill/>
              </a:ln>
              <a:solidFill>
                <a:prstClr val="black"/>
              </a:solidFill>
              <a:effectLst/>
              <a:uLnTx/>
              <a:uFillTx/>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607" b="0" i="0" u="none" strike="noStrike" kern="1200" cap="none" spc="0" normalizeH="0" baseline="0" noProof="0" dirty="0">
              <a:ln>
                <a:noFill/>
              </a:ln>
              <a:solidFill>
                <a:prstClr val="black"/>
              </a:solidFill>
              <a:effectLst/>
              <a:uLnTx/>
              <a:uFillTx/>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607" b="0" i="0" u="none" strike="noStrike" kern="1200" cap="none" spc="0" normalizeH="0" baseline="0" noProof="0" dirty="0">
              <a:ln>
                <a:noFill/>
              </a:ln>
              <a:solidFill>
                <a:prstClr val="black"/>
              </a:solidFill>
              <a:effectLst/>
              <a:uLnTx/>
              <a:uFillTx/>
              <a:latin typeface="Arial" charset="0"/>
              <a:cs typeface="Arial" charset="0"/>
            </a:endParaRPr>
          </a:p>
        </p:txBody>
      </p:sp>
      <p:pic>
        <p:nvPicPr>
          <p:cNvPr id="3" name="Bilde 2">
            <a:extLst>
              <a:ext uri="{FF2B5EF4-FFF2-40B4-BE49-F238E27FC236}">
                <a16:creationId xmlns:a16="http://schemas.microsoft.com/office/drawing/2014/main" id="{E9C8B15D-5E2F-45B5-966F-8A06C7D0720A}"/>
              </a:ext>
            </a:extLst>
          </p:cNvPr>
          <p:cNvPicPr>
            <a:picLocks noChangeAspect="1"/>
          </p:cNvPicPr>
          <p:nvPr/>
        </p:nvPicPr>
        <p:blipFill>
          <a:blip r:embed="rId3"/>
          <a:stretch>
            <a:fillRect/>
          </a:stretch>
        </p:blipFill>
        <p:spPr>
          <a:xfrm>
            <a:off x="6306833" y="2861045"/>
            <a:ext cx="2242215" cy="2046077"/>
          </a:xfrm>
          <a:prstGeom prst="rect">
            <a:avLst/>
          </a:prstGeom>
        </p:spPr>
      </p:pic>
      <p:pic>
        <p:nvPicPr>
          <p:cNvPr id="5" name="Bilde 4">
            <a:extLst>
              <a:ext uri="{FF2B5EF4-FFF2-40B4-BE49-F238E27FC236}">
                <a16:creationId xmlns:a16="http://schemas.microsoft.com/office/drawing/2014/main" id="{DBD19FCD-6959-49E5-9557-D225E60250F0}"/>
              </a:ext>
            </a:extLst>
          </p:cNvPr>
          <p:cNvPicPr>
            <a:picLocks noChangeAspect="1"/>
          </p:cNvPicPr>
          <p:nvPr/>
        </p:nvPicPr>
        <p:blipFill>
          <a:blip r:embed="rId4"/>
          <a:stretch>
            <a:fillRect/>
          </a:stretch>
        </p:blipFill>
        <p:spPr>
          <a:xfrm>
            <a:off x="5575792" y="1437067"/>
            <a:ext cx="3704298" cy="1059582"/>
          </a:xfrm>
          <a:prstGeom prst="rect">
            <a:avLst/>
          </a:prstGeom>
        </p:spPr>
      </p:pic>
      <p:pic>
        <p:nvPicPr>
          <p:cNvPr id="9" name="Bilde 8">
            <a:extLst>
              <a:ext uri="{FF2B5EF4-FFF2-40B4-BE49-F238E27FC236}">
                <a16:creationId xmlns:a16="http://schemas.microsoft.com/office/drawing/2014/main" id="{8E0AE223-A566-40D3-8907-F75203C7F9DD}"/>
              </a:ext>
            </a:extLst>
          </p:cNvPr>
          <p:cNvPicPr>
            <a:picLocks noChangeAspect="1"/>
          </p:cNvPicPr>
          <p:nvPr/>
        </p:nvPicPr>
        <p:blipFill>
          <a:blip r:embed="rId5"/>
          <a:stretch>
            <a:fillRect/>
          </a:stretch>
        </p:blipFill>
        <p:spPr>
          <a:xfrm>
            <a:off x="5575792" y="20678"/>
            <a:ext cx="3704298" cy="1262205"/>
          </a:xfrm>
          <a:prstGeom prst="rect">
            <a:avLst/>
          </a:prstGeom>
        </p:spPr>
      </p:pic>
      <p:pic>
        <p:nvPicPr>
          <p:cNvPr id="12" name="Bilde 11">
            <a:extLst>
              <a:ext uri="{FF2B5EF4-FFF2-40B4-BE49-F238E27FC236}">
                <a16:creationId xmlns:a16="http://schemas.microsoft.com/office/drawing/2014/main" id="{34514245-7ECE-4449-9C55-C5B76A2DF2BE}"/>
              </a:ext>
            </a:extLst>
          </p:cNvPr>
          <p:cNvPicPr>
            <a:picLocks noChangeAspect="1"/>
          </p:cNvPicPr>
          <p:nvPr/>
        </p:nvPicPr>
        <p:blipFill>
          <a:blip r:embed="rId6"/>
          <a:stretch>
            <a:fillRect/>
          </a:stretch>
        </p:blipFill>
        <p:spPr>
          <a:xfrm>
            <a:off x="3206829" y="373539"/>
            <a:ext cx="2237427" cy="2211710"/>
          </a:xfrm>
          <a:prstGeom prst="rect">
            <a:avLst/>
          </a:prstGeom>
        </p:spPr>
      </p:pic>
      <p:pic>
        <p:nvPicPr>
          <p:cNvPr id="15" name="Bilde 14">
            <a:extLst>
              <a:ext uri="{FF2B5EF4-FFF2-40B4-BE49-F238E27FC236}">
                <a16:creationId xmlns:a16="http://schemas.microsoft.com/office/drawing/2014/main" id="{8A11891D-758C-4618-B487-7EE63A016091}"/>
              </a:ext>
            </a:extLst>
          </p:cNvPr>
          <p:cNvPicPr>
            <a:picLocks noChangeAspect="1"/>
          </p:cNvPicPr>
          <p:nvPr/>
        </p:nvPicPr>
        <p:blipFill>
          <a:blip r:embed="rId7"/>
          <a:stretch>
            <a:fillRect/>
          </a:stretch>
        </p:blipFill>
        <p:spPr>
          <a:xfrm>
            <a:off x="3206829" y="2783144"/>
            <a:ext cx="2143358" cy="2201880"/>
          </a:xfrm>
          <a:prstGeom prst="rect">
            <a:avLst/>
          </a:prstGeom>
        </p:spPr>
      </p:pic>
    </p:spTree>
    <p:extLst>
      <p:ext uri="{BB962C8B-B14F-4D97-AF65-F5344CB8AC3E}">
        <p14:creationId xmlns:p14="http://schemas.microsoft.com/office/powerpoint/2010/main" val="3234290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a:extLst>
              <a:ext uri="{FF2B5EF4-FFF2-40B4-BE49-F238E27FC236}">
                <a16:creationId xmlns:a16="http://schemas.microsoft.com/office/drawing/2014/main" id="{FEDD2114-3A1D-4B84-93E2-2D7B54E46476}"/>
              </a:ext>
            </a:extLst>
          </p:cNvPr>
          <p:cNvSpPr txBox="1"/>
          <p:nvPr/>
        </p:nvSpPr>
        <p:spPr>
          <a:xfrm>
            <a:off x="273560" y="426731"/>
            <a:ext cx="8635518" cy="38966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100" b="0" i="0" u="none" strike="noStrike" kern="1200" cap="none" spc="0" normalizeH="0" baseline="0" noProof="0" dirty="0">
              <a:ln>
                <a:noFill/>
              </a:ln>
              <a:solidFill>
                <a:prstClr val="black"/>
              </a:solidFill>
              <a:effectLst/>
              <a:uLnTx/>
              <a:uFillTx/>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600" b="1" i="0" u="none" strike="noStrike" kern="1200" cap="none" spc="0" normalizeH="0" baseline="0" noProof="0" dirty="0">
                <a:ln>
                  <a:noFill/>
                </a:ln>
                <a:solidFill>
                  <a:prstClr val="black"/>
                </a:solidFill>
                <a:effectLst/>
                <a:uLnTx/>
                <a:uFillTx/>
                <a:latin typeface="Arial" charset="0"/>
                <a:cs typeface="Arial" charset="0"/>
              </a:rPr>
              <a:t>Utvalgte saker 2022 om støy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100" b="0" i="0" u="none" strike="noStrike" kern="1200" cap="none" spc="0" normalizeH="0" baseline="0" noProof="0" dirty="0">
              <a:ln>
                <a:noFill/>
              </a:ln>
              <a:solidFill>
                <a:prstClr val="black"/>
              </a:solidFill>
              <a:effectLst/>
              <a:uLnTx/>
              <a:uFillTx/>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rial" charset="0"/>
                <a:cs typeface="Arial" charset="0"/>
              </a:rPr>
              <a:t>Strategi 2022: Lyden av beredskap</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rial" charset="0"/>
                <a:cs typeface="Arial" charset="0"/>
              </a:rPr>
              <a:t>Proaktiv tilnærming til kommunikasjonen og eie narrative i større grad.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rial" charset="0"/>
                <a:cs typeface="Arial" charset="0"/>
              </a:rPr>
              <a:t>Endre oppfatningen av hvorfor Helikoptertjenesten er nødvendig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rial" charset="0"/>
                <a:cs typeface="Arial" charset="0"/>
              </a:rPr>
              <a:t>Åpenhet på det som har vært mulig å si om oppdragene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rial" charset="0"/>
                <a:cs typeface="Arial" charset="0"/>
              </a:rPr>
              <a:t>Ha som mål å kommunisere at lyden av støy er lyden av beredskap – redde liv</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Arial" charset="0"/>
                <a:cs typeface="Arial" charset="0"/>
              </a:rPr>
              <a:t>Ha med hjerte i kommunikasjonen, med forståelse for naboer og utfordringer</a:t>
            </a:r>
            <a:endParaRPr kumimoji="0" lang="nb-NO" sz="1000" b="0" i="0" u="none" strike="noStrike" kern="1200" cap="none" spc="0" normalizeH="0" baseline="0" noProof="0" dirty="0">
              <a:ln>
                <a:noFill/>
              </a:ln>
              <a:solidFill>
                <a:prstClr val="black"/>
              </a:solidFill>
              <a:effectLst/>
              <a:uLnTx/>
              <a:uFillTx/>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100" b="0" i="0" u="none" strike="noStrike" kern="1200" cap="none" spc="0" normalizeH="0" baseline="0" noProof="0" dirty="0">
              <a:ln>
                <a:noFill/>
              </a:ln>
              <a:solidFill>
                <a:prstClr val="black"/>
              </a:solidFill>
              <a:effectLst/>
              <a:uLnTx/>
              <a:uFillTx/>
              <a:latin typeface="Arial" charset="0"/>
              <a:cs typeface="Arial" charset="0"/>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nb-NO" sz="1100" b="0" i="0" u="none" strike="noStrike" kern="1200" cap="none" spc="0" normalizeH="0" baseline="0" noProof="0" dirty="0">
              <a:ln>
                <a:noFill/>
              </a:ln>
              <a:solidFill>
                <a:prstClr val="black"/>
              </a:solidFill>
              <a:effectLst/>
              <a:uLnTx/>
              <a:uFillTx/>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100" b="0" i="0" u="none" strike="noStrike" kern="1200" cap="none" spc="0" normalizeH="0" baseline="0" noProof="0" dirty="0">
              <a:ln>
                <a:noFill/>
              </a:ln>
              <a:solidFill>
                <a:prstClr val="black"/>
              </a:solidFill>
              <a:effectLst/>
              <a:uLnTx/>
              <a:uFillTx/>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100" b="0" i="0" u="none" strike="noStrike" kern="1200" cap="none" spc="0" normalizeH="0" baseline="0" noProof="0" dirty="0">
              <a:ln>
                <a:noFill/>
              </a:ln>
              <a:solidFill>
                <a:prstClr val="black"/>
              </a:solidFill>
              <a:effectLst/>
              <a:uLnTx/>
              <a:uFillTx/>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100" b="0" i="0" u="none" strike="noStrike" kern="1200" cap="none" spc="0" normalizeH="0" baseline="0" noProof="0" dirty="0">
              <a:ln>
                <a:noFill/>
              </a:ln>
              <a:solidFill>
                <a:prstClr val="black"/>
              </a:solidFill>
              <a:effectLst/>
              <a:uLnTx/>
              <a:uFillTx/>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100" b="0" i="0" u="none" strike="noStrike" kern="1200" cap="none" spc="0" normalizeH="0" baseline="0" noProof="0" dirty="0">
              <a:ln>
                <a:noFill/>
              </a:ln>
              <a:solidFill>
                <a:prstClr val="black"/>
              </a:solidFill>
              <a:effectLst/>
              <a:uLnTx/>
              <a:uFillTx/>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100" b="0" i="0" u="none" strike="noStrike" kern="1200" cap="none" spc="0" normalizeH="0" baseline="0" noProof="0" dirty="0">
              <a:ln>
                <a:noFill/>
              </a:ln>
              <a:solidFill>
                <a:prstClr val="black"/>
              </a:solidFill>
              <a:effectLst/>
              <a:uLnTx/>
              <a:uFillTx/>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607" b="0" i="0" u="none" strike="noStrike" kern="1200" cap="none" spc="0" normalizeH="0" baseline="0" noProof="0" dirty="0">
              <a:ln>
                <a:noFill/>
              </a:ln>
              <a:solidFill>
                <a:prstClr val="black"/>
              </a:solidFill>
              <a:effectLst/>
              <a:uLnTx/>
              <a:uFillTx/>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607" b="0" i="0" u="none" strike="noStrike" kern="1200" cap="none" spc="0" normalizeH="0" baseline="0" noProof="0" dirty="0">
              <a:ln>
                <a:noFill/>
              </a:ln>
              <a:solidFill>
                <a:prstClr val="black"/>
              </a:solidFill>
              <a:effectLst/>
              <a:uLnTx/>
              <a:uFillTx/>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b-NO" sz="1607" b="0" i="0" u="none" strike="noStrike" kern="1200" cap="none" spc="0" normalizeH="0" baseline="0" noProof="0" dirty="0">
              <a:ln>
                <a:noFill/>
              </a:ln>
              <a:solidFill>
                <a:prstClr val="black"/>
              </a:solidFill>
              <a:effectLst/>
              <a:uLnTx/>
              <a:uFillTx/>
              <a:latin typeface="Arial" charset="0"/>
              <a:cs typeface="Arial" charset="0"/>
            </a:endParaRPr>
          </a:p>
        </p:txBody>
      </p:sp>
      <p:pic>
        <p:nvPicPr>
          <p:cNvPr id="8" name="Bilde 7">
            <a:extLst>
              <a:ext uri="{FF2B5EF4-FFF2-40B4-BE49-F238E27FC236}">
                <a16:creationId xmlns:a16="http://schemas.microsoft.com/office/drawing/2014/main" id="{DBC729A8-95C9-4956-A10C-7F44AC4A50AE}"/>
              </a:ext>
            </a:extLst>
          </p:cNvPr>
          <p:cNvPicPr>
            <a:picLocks noChangeAspect="1"/>
          </p:cNvPicPr>
          <p:nvPr/>
        </p:nvPicPr>
        <p:blipFill>
          <a:blip r:embed="rId3"/>
          <a:stretch>
            <a:fillRect/>
          </a:stretch>
        </p:blipFill>
        <p:spPr>
          <a:xfrm>
            <a:off x="267322" y="2427734"/>
            <a:ext cx="2160436" cy="2664297"/>
          </a:xfrm>
          <a:prstGeom prst="rect">
            <a:avLst/>
          </a:prstGeom>
        </p:spPr>
      </p:pic>
      <p:pic>
        <p:nvPicPr>
          <p:cNvPr id="11" name="Bilde 10">
            <a:extLst>
              <a:ext uri="{FF2B5EF4-FFF2-40B4-BE49-F238E27FC236}">
                <a16:creationId xmlns:a16="http://schemas.microsoft.com/office/drawing/2014/main" id="{0F2CBE5B-D950-4B70-8173-CA419F0FC5C7}"/>
              </a:ext>
            </a:extLst>
          </p:cNvPr>
          <p:cNvPicPr>
            <a:picLocks noChangeAspect="1"/>
          </p:cNvPicPr>
          <p:nvPr/>
        </p:nvPicPr>
        <p:blipFill>
          <a:blip r:embed="rId4"/>
          <a:stretch>
            <a:fillRect/>
          </a:stretch>
        </p:blipFill>
        <p:spPr>
          <a:xfrm>
            <a:off x="2555776" y="2499742"/>
            <a:ext cx="2160436" cy="2592288"/>
          </a:xfrm>
          <a:prstGeom prst="rect">
            <a:avLst/>
          </a:prstGeom>
        </p:spPr>
      </p:pic>
      <p:pic>
        <p:nvPicPr>
          <p:cNvPr id="13" name="Bilde 12">
            <a:extLst>
              <a:ext uri="{FF2B5EF4-FFF2-40B4-BE49-F238E27FC236}">
                <a16:creationId xmlns:a16="http://schemas.microsoft.com/office/drawing/2014/main" id="{EFCC6C66-2B9F-4FE3-8F8A-3D1393BFCE7D}"/>
              </a:ext>
            </a:extLst>
          </p:cNvPr>
          <p:cNvPicPr>
            <a:picLocks noChangeAspect="1"/>
          </p:cNvPicPr>
          <p:nvPr/>
        </p:nvPicPr>
        <p:blipFill>
          <a:blip r:embed="rId5"/>
          <a:stretch>
            <a:fillRect/>
          </a:stretch>
        </p:blipFill>
        <p:spPr>
          <a:xfrm>
            <a:off x="4715820" y="2499742"/>
            <a:ext cx="1881485" cy="2592288"/>
          </a:xfrm>
          <a:prstGeom prst="rect">
            <a:avLst/>
          </a:prstGeom>
        </p:spPr>
      </p:pic>
      <p:pic>
        <p:nvPicPr>
          <p:cNvPr id="16" name="Bilde 15">
            <a:extLst>
              <a:ext uri="{FF2B5EF4-FFF2-40B4-BE49-F238E27FC236}">
                <a16:creationId xmlns:a16="http://schemas.microsoft.com/office/drawing/2014/main" id="{78EA9FE4-C345-4249-98CC-2F2673898548}"/>
              </a:ext>
            </a:extLst>
          </p:cNvPr>
          <p:cNvPicPr>
            <a:picLocks noChangeAspect="1"/>
          </p:cNvPicPr>
          <p:nvPr/>
        </p:nvPicPr>
        <p:blipFill>
          <a:blip r:embed="rId6"/>
          <a:stretch>
            <a:fillRect/>
          </a:stretch>
        </p:blipFill>
        <p:spPr>
          <a:xfrm>
            <a:off x="6597304" y="339502"/>
            <a:ext cx="2325623" cy="2592288"/>
          </a:xfrm>
          <a:prstGeom prst="rect">
            <a:avLst/>
          </a:prstGeom>
        </p:spPr>
      </p:pic>
      <p:pic>
        <p:nvPicPr>
          <p:cNvPr id="19" name="Bilde 18">
            <a:extLst>
              <a:ext uri="{FF2B5EF4-FFF2-40B4-BE49-F238E27FC236}">
                <a16:creationId xmlns:a16="http://schemas.microsoft.com/office/drawing/2014/main" id="{E90FE614-1D4A-4068-994A-8369730F3D98}"/>
              </a:ext>
            </a:extLst>
          </p:cNvPr>
          <p:cNvPicPr>
            <a:picLocks noChangeAspect="1"/>
          </p:cNvPicPr>
          <p:nvPr/>
        </p:nvPicPr>
        <p:blipFill>
          <a:blip r:embed="rId7"/>
          <a:stretch>
            <a:fillRect/>
          </a:stretch>
        </p:blipFill>
        <p:spPr>
          <a:xfrm>
            <a:off x="6716244" y="3019019"/>
            <a:ext cx="2065275" cy="2283718"/>
          </a:xfrm>
          <a:prstGeom prst="rect">
            <a:avLst/>
          </a:prstGeom>
        </p:spPr>
      </p:pic>
    </p:spTree>
    <p:extLst>
      <p:ext uri="{BB962C8B-B14F-4D97-AF65-F5344CB8AC3E}">
        <p14:creationId xmlns:p14="http://schemas.microsoft.com/office/powerpoint/2010/main" val="1155304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ssholder for tekst 6">
            <a:extLst>
              <a:ext uri="{FF2B5EF4-FFF2-40B4-BE49-F238E27FC236}">
                <a16:creationId xmlns:a16="http://schemas.microsoft.com/office/drawing/2014/main" id="{B8F75A3A-E0BA-490F-9F76-18823FFA2027}"/>
              </a:ext>
            </a:extLst>
          </p:cNvPr>
          <p:cNvSpPr>
            <a:spLocks noGrp="1"/>
          </p:cNvSpPr>
          <p:nvPr>
            <p:ph type="body" sz="quarter" idx="15"/>
          </p:nvPr>
        </p:nvSpPr>
        <p:spPr/>
        <p:txBody>
          <a:bodyPr/>
          <a:lstStyle/>
          <a:p>
            <a:r>
              <a:rPr lang="nb-NO" dirty="0"/>
              <a:t>1</a:t>
            </a:r>
          </a:p>
        </p:txBody>
      </p:sp>
      <p:sp>
        <p:nvSpPr>
          <p:cNvPr id="8" name="Plassholder for tekst 7">
            <a:extLst>
              <a:ext uri="{FF2B5EF4-FFF2-40B4-BE49-F238E27FC236}">
                <a16:creationId xmlns:a16="http://schemas.microsoft.com/office/drawing/2014/main" id="{7AFA9B04-A6D1-4FC0-A8A7-B97C55ECDA09}"/>
              </a:ext>
            </a:extLst>
          </p:cNvPr>
          <p:cNvSpPr>
            <a:spLocks noGrp="1"/>
          </p:cNvSpPr>
          <p:nvPr>
            <p:ph type="body" sz="quarter" idx="16"/>
          </p:nvPr>
        </p:nvSpPr>
        <p:spPr/>
        <p:txBody>
          <a:bodyPr/>
          <a:lstStyle/>
          <a:p>
            <a:r>
              <a:rPr lang="nb-NO" sz="1200" dirty="0"/>
              <a:t>Velkommen v/Ole Vidar Dahl</a:t>
            </a:r>
          </a:p>
        </p:txBody>
      </p:sp>
      <p:sp>
        <p:nvSpPr>
          <p:cNvPr id="9" name="Plassholder for tekst 8">
            <a:extLst>
              <a:ext uri="{FF2B5EF4-FFF2-40B4-BE49-F238E27FC236}">
                <a16:creationId xmlns:a16="http://schemas.microsoft.com/office/drawing/2014/main" id="{1741770D-C40A-4CE1-96E2-26361D8DA638}"/>
              </a:ext>
            </a:extLst>
          </p:cNvPr>
          <p:cNvSpPr>
            <a:spLocks noGrp="1"/>
          </p:cNvSpPr>
          <p:nvPr>
            <p:ph type="body" sz="quarter" idx="17"/>
          </p:nvPr>
        </p:nvSpPr>
        <p:spPr/>
        <p:txBody>
          <a:bodyPr/>
          <a:lstStyle/>
          <a:p>
            <a:r>
              <a:rPr lang="nb-NO" dirty="0"/>
              <a:t>2</a:t>
            </a:r>
          </a:p>
        </p:txBody>
      </p:sp>
      <p:sp>
        <p:nvSpPr>
          <p:cNvPr id="10" name="Plassholder for tekst 9">
            <a:extLst>
              <a:ext uri="{FF2B5EF4-FFF2-40B4-BE49-F238E27FC236}">
                <a16:creationId xmlns:a16="http://schemas.microsoft.com/office/drawing/2014/main" id="{3A1B2F8B-4330-4E12-897F-AA76D2208B37}"/>
              </a:ext>
            </a:extLst>
          </p:cNvPr>
          <p:cNvSpPr>
            <a:spLocks noGrp="1"/>
          </p:cNvSpPr>
          <p:nvPr>
            <p:ph type="body" sz="quarter" idx="18"/>
          </p:nvPr>
        </p:nvSpPr>
        <p:spPr/>
        <p:txBody>
          <a:bodyPr>
            <a:normAutofit fontScale="77500" lnSpcReduction="20000"/>
          </a:bodyPr>
          <a:lstStyle/>
          <a:p>
            <a:r>
              <a:rPr lang="nb-NO" dirty="0"/>
              <a:t>Støy fra politiets helikoptre ved PNB – Nye støyberegninger - Utført av Sintef</a:t>
            </a:r>
          </a:p>
        </p:txBody>
      </p:sp>
      <p:sp>
        <p:nvSpPr>
          <p:cNvPr id="11" name="Plassholder for tekst 10">
            <a:extLst>
              <a:ext uri="{FF2B5EF4-FFF2-40B4-BE49-F238E27FC236}">
                <a16:creationId xmlns:a16="http://schemas.microsoft.com/office/drawing/2014/main" id="{76261313-7A3C-4550-BDDA-F55540F17CF7}"/>
              </a:ext>
            </a:extLst>
          </p:cNvPr>
          <p:cNvSpPr>
            <a:spLocks noGrp="1"/>
          </p:cNvSpPr>
          <p:nvPr>
            <p:ph type="body" sz="quarter" idx="19"/>
          </p:nvPr>
        </p:nvSpPr>
        <p:spPr/>
        <p:txBody>
          <a:bodyPr/>
          <a:lstStyle/>
          <a:p>
            <a:r>
              <a:rPr lang="nb-NO" dirty="0"/>
              <a:t>3</a:t>
            </a:r>
          </a:p>
        </p:txBody>
      </p:sp>
      <p:sp>
        <p:nvSpPr>
          <p:cNvPr id="12" name="Plassholder for tekst 11">
            <a:extLst>
              <a:ext uri="{FF2B5EF4-FFF2-40B4-BE49-F238E27FC236}">
                <a16:creationId xmlns:a16="http://schemas.microsoft.com/office/drawing/2014/main" id="{034FD43B-E087-4E20-A268-9F8C7334886B}"/>
              </a:ext>
            </a:extLst>
          </p:cNvPr>
          <p:cNvSpPr>
            <a:spLocks noGrp="1"/>
          </p:cNvSpPr>
          <p:nvPr>
            <p:ph type="body" sz="quarter" idx="20"/>
          </p:nvPr>
        </p:nvSpPr>
        <p:spPr/>
        <p:txBody>
          <a:bodyPr>
            <a:normAutofit fontScale="77500" lnSpcReduction="20000"/>
          </a:bodyPr>
          <a:lstStyle/>
          <a:p>
            <a:r>
              <a:rPr lang="nb-NO" dirty="0"/>
              <a:t>Kommunikasjon –Medieomtale og strategi til støy fra Helikoptertjenesten</a:t>
            </a:r>
          </a:p>
        </p:txBody>
      </p:sp>
      <p:sp>
        <p:nvSpPr>
          <p:cNvPr id="13" name="Plassholder for tekst 12">
            <a:extLst>
              <a:ext uri="{FF2B5EF4-FFF2-40B4-BE49-F238E27FC236}">
                <a16:creationId xmlns:a16="http://schemas.microsoft.com/office/drawing/2014/main" id="{FAE3B3F5-FD5F-4349-A2DE-BA9B577ED60F}"/>
              </a:ext>
            </a:extLst>
          </p:cNvPr>
          <p:cNvSpPr>
            <a:spLocks noGrp="1"/>
          </p:cNvSpPr>
          <p:nvPr>
            <p:ph type="body" sz="quarter" idx="21"/>
          </p:nvPr>
        </p:nvSpPr>
        <p:spPr/>
        <p:txBody>
          <a:bodyPr/>
          <a:lstStyle/>
          <a:p>
            <a:r>
              <a:rPr lang="nb-NO" dirty="0"/>
              <a:t>4</a:t>
            </a:r>
          </a:p>
        </p:txBody>
      </p:sp>
      <p:sp>
        <p:nvSpPr>
          <p:cNvPr id="14" name="Plassholder for tekst 13">
            <a:extLst>
              <a:ext uri="{FF2B5EF4-FFF2-40B4-BE49-F238E27FC236}">
                <a16:creationId xmlns:a16="http://schemas.microsoft.com/office/drawing/2014/main" id="{1686556F-17AC-42BE-A6D8-9AE372B4F21D}"/>
              </a:ext>
            </a:extLst>
          </p:cNvPr>
          <p:cNvSpPr>
            <a:spLocks noGrp="1"/>
          </p:cNvSpPr>
          <p:nvPr>
            <p:ph type="body" sz="quarter" idx="22"/>
          </p:nvPr>
        </p:nvSpPr>
        <p:spPr/>
        <p:txBody>
          <a:bodyPr/>
          <a:lstStyle/>
          <a:p>
            <a:r>
              <a:rPr lang="nb-NO" sz="1200" dirty="0"/>
              <a:t>Rapport fra monitorering av støy - skytebaner</a:t>
            </a:r>
          </a:p>
        </p:txBody>
      </p:sp>
      <p:sp>
        <p:nvSpPr>
          <p:cNvPr id="15" name="Plassholder for tekst 14">
            <a:extLst>
              <a:ext uri="{FF2B5EF4-FFF2-40B4-BE49-F238E27FC236}">
                <a16:creationId xmlns:a16="http://schemas.microsoft.com/office/drawing/2014/main" id="{C662F3FA-A80A-42E4-AE9D-675E5BE044EA}"/>
              </a:ext>
            </a:extLst>
          </p:cNvPr>
          <p:cNvSpPr>
            <a:spLocks noGrp="1"/>
          </p:cNvSpPr>
          <p:nvPr>
            <p:ph type="body" sz="quarter" idx="23"/>
          </p:nvPr>
        </p:nvSpPr>
        <p:spPr/>
        <p:txBody>
          <a:bodyPr/>
          <a:lstStyle/>
          <a:p>
            <a:r>
              <a:rPr lang="nb-NO" dirty="0"/>
              <a:t>5</a:t>
            </a:r>
          </a:p>
        </p:txBody>
      </p:sp>
      <p:sp>
        <p:nvSpPr>
          <p:cNvPr id="16" name="Plassholder for tekst 15">
            <a:extLst>
              <a:ext uri="{FF2B5EF4-FFF2-40B4-BE49-F238E27FC236}">
                <a16:creationId xmlns:a16="http://schemas.microsoft.com/office/drawing/2014/main" id="{25AB1183-473F-41E7-8A6D-3D0ED7ACE053}"/>
              </a:ext>
            </a:extLst>
          </p:cNvPr>
          <p:cNvSpPr>
            <a:spLocks noGrp="1"/>
          </p:cNvSpPr>
          <p:nvPr>
            <p:ph type="body" sz="quarter" idx="24"/>
          </p:nvPr>
        </p:nvSpPr>
        <p:spPr/>
        <p:txBody>
          <a:bodyPr/>
          <a:lstStyle/>
          <a:p>
            <a:r>
              <a:rPr lang="nb-NO" sz="1200" dirty="0"/>
              <a:t>Miljøoppfølging</a:t>
            </a:r>
          </a:p>
        </p:txBody>
      </p:sp>
      <p:sp>
        <p:nvSpPr>
          <p:cNvPr id="17" name="Plassholder for tekst 16">
            <a:extLst>
              <a:ext uri="{FF2B5EF4-FFF2-40B4-BE49-F238E27FC236}">
                <a16:creationId xmlns:a16="http://schemas.microsoft.com/office/drawing/2014/main" id="{A4E3ABD9-7002-48F1-B985-EA275DF3D93F}"/>
              </a:ext>
            </a:extLst>
          </p:cNvPr>
          <p:cNvSpPr>
            <a:spLocks noGrp="1"/>
          </p:cNvSpPr>
          <p:nvPr>
            <p:ph type="body" sz="quarter" idx="25"/>
          </p:nvPr>
        </p:nvSpPr>
        <p:spPr/>
        <p:txBody>
          <a:bodyPr/>
          <a:lstStyle/>
          <a:p>
            <a:r>
              <a:rPr lang="nb-NO" dirty="0"/>
              <a:t>6</a:t>
            </a:r>
          </a:p>
        </p:txBody>
      </p:sp>
      <p:sp>
        <p:nvSpPr>
          <p:cNvPr id="18" name="Plassholder for tekst 17">
            <a:extLst>
              <a:ext uri="{FF2B5EF4-FFF2-40B4-BE49-F238E27FC236}">
                <a16:creationId xmlns:a16="http://schemas.microsoft.com/office/drawing/2014/main" id="{F8DD5926-5D44-4812-896B-3D30D3297252}"/>
              </a:ext>
            </a:extLst>
          </p:cNvPr>
          <p:cNvSpPr>
            <a:spLocks noGrp="1"/>
          </p:cNvSpPr>
          <p:nvPr>
            <p:ph type="body" sz="quarter" idx="26"/>
          </p:nvPr>
        </p:nvSpPr>
        <p:spPr/>
        <p:txBody>
          <a:bodyPr>
            <a:normAutofit fontScale="92500"/>
          </a:bodyPr>
          <a:lstStyle/>
          <a:p>
            <a:r>
              <a:rPr lang="nb-NO" sz="1200" dirty="0"/>
              <a:t>Status mindre byggesaker/oppmåling/opprydding forurenset grunn</a:t>
            </a:r>
          </a:p>
        </p:txBody>
      </p:sp>
      <p:sp>
        <p:nvSpPr>
          <p:cNvPr id="19" name="Plassholder for tekst 18">
            <a:extLst>
              <a:ext uri="{FF2B5EF4-FFF2-40B4-BE49-F238E27FC236}">
                <a16:creationId xmlns:a16="http://schemas.microsoft.com/office/drawing/2014/main" id="{EF9574AC-F2EB-4CEE-8A2C-7E953B0FA8EA}"/>
              </a:ext>
            </a:extLst>
          </p:cNvPr>
          <p:cNvSpPr>
            <a:spLocks noGrp="1"/>
          </p:cNvSpPr>
          <p:nvPr>
            <p:ph type="body" sz="quarter" idx="27"/>
          </p:nvPr>
        </p:nvSpPr>
        <p:spPr/>
        <p:txBody>
          <a:bodyPr/>
          <a:lstStyle/>
          <a:p>
            <a:r>
              <a:rPr lang="nb-NO" dirty="0"/>
              <a:t>7</a:t>
            </a:r>
          </a:p>
        </p:txBody>
      </p:sp>
      <p:sp>
        <p:nvSpPr>
          <p:cNvPr id="20" name="Plassholder for tekst 19">
            <a:extLst>
              <a:ext uri="{FF2B5EF4-FFF2-40B4-BE49-F238E27FC236}">
                <a16:creationId xmlns:a16="http://schemas.microsoft.com/office/drawing/2014/main" id="{24FEEE8D-4173-431C-8317-240B5CE46E50}"/>
              </a:ext>
            </a:extLst>
          </p:cNvPr>
          <p:cNvSpPr>
            <a:spLocks noGrp="1"/>
          </p:cNvSpPr>
          <p:nvPr>
            <p:ph type="body" sz="quarter" idx="28"/>
          </p:nvPr>
        </p:nvSpPr>
        <p:spPr/>
        <p:txBody>
          <a:bodyPr/>
          <a:lstStyle/>
          <a:p>
            <a:r>
              <a:rPr lang="nb-NO" sz="1200" dirty="0"/>
              <a:t>Status fra kommunene</a:t>
            </a:r>
          </a:p>
        </p:txBody>
      </p:sp>
      <p:sp>
        <p:nvSpPr>
          <p:cNvPr id="21" name="Plassholder for tekst 20">
            <a:extLst>
              <a:ext uri="{FF2B5EF4-FFF2-40B4-BE49-F238E27FC236}">
                <a16:creationId xmlns:a16="http://schemas.microsoft.com/office/drawing/2014/main" id="{00BF7DDE-85C1-49F3-823D-9DD03170F10B}"/>
              </a:ext>
            </a:extLst>
          </p:cNvPr>
          <p:cNvSpPr>
            <a:spLocks noGrp="1"/>
          </p:cNvSpPr>
          <p:nvPr>
            <p:ph type="body" sz="quarter" idx="29"/>
          </p:nvPr>
        </p:nvSpPr>
        <p:spPr/>
        <p:txBody>
          <a:bodyPr/>
          <a:lstStyle/>
          <a:p>
            <a:r>
              <a:rPr lang="nb-NO" dirty="0"/>
              <a:t>8</a:t>
            </a:r>
          </a:p>
        </p:txBody>
      </p:sp>
      <p:sp>
        <p:nvSpPr>
          <p:cNvPr id="22" name="Plassholder for tekst 21">
            <a:extLst>
              <a:ext uri="{FF2B5EF4-FFF2-40B4-BE49-F238E27FC236}">
                <a16:creationId xmlns:a16="http://schemas.microsoft.com/office/drawing/2014/main" id="{4A05255C-26F3-4712-8D70-391F1927AF9B}"/>
              </a:ext>
            </a:extLst>
          </p:cNvPr>
          <p:cNvSpPr>
            <a:spLocks noGrp="1"/>
          </p:cNvSpPr>
          <p:nvPr>
            <p:ph type="body" sz="quarter" idx="30"/>
          </p:nvPr>
        </p:nvSpPr>
        <p:spPr>
          <a:xfrm>
            <a:off x="3512542" y="3960139"/>
            <a:ext cx="5091708" cy="328269"/>
          </a:xfrm>
        </p:spPr>
        <p:txBody>
          <a:bodyPr/>
          <a:lstStyle/>
          <a:p>
            <a:r>
              <a:rPr lang="nb-NO" sz="1200" dirty="0"/>
              <a:t>Eventuelt</a:t>
            </a:r>
          </a:p>
        </p:txBody>
      </p:sp>
      <p:sp>
        <p:nvSpPr>
          <p:cNvPr id="4" name="Plassholder for bunntekst 3">
            <a:extLst>
              <a:ext uri="{FF2B5EF4-FFF2-40B4-BE49-F238E27FC236}">
                <a16:creationId xmlns:a16="http://schemas.microsoft.com/office/drawing/2014/main" id="{F2C1319A-85D5-464E-84E6-7AD4D40EFA55}"/>
              </a:ext>
            </a:extLst>
          </p:cNvPr>
          <p:cNvSpPr>
            <a:spLocks noGrp="1"/>
          </p:cNvSpPr>
          <p:nvPr>
            <p:ph type="ftr" sz="quarter" idx="3"/>
          </p:nvPr>
        </p:nvSpPr>
        <p:spPr/>
        <p:txBody>
          <a:bodyPr/>
          <a:lstStyle/>
          <a:p>
            <a:endParaRPr lang="en-GB" dirty="0"/>
          </a:p>
        </p:txBody>
      </p:sp>
      <p:sp>
        <p:nvSpPr>
          <p:cNvPr id="5" name="Plassholder for lysbildenummer 4">
            <a:extLst>
              <a:ext uri="{FF2B5EF4-FFF2-40B4-BE49-F238E27FC236}">
                <a16:creationId xmlns:a16="http://schemas.microsoft.com/office/drawing/2014/main" id="{0FDA5E06-F40F-4F04-82BF-0FA6AE01E872}"/>
              </a:ext>
            </a:extLst>
          </p:cNvPr>
          <p:cNvSpPr>
            <a:spLocks noGrp="1"/>
          </p:cNvSpPr>
          <p:nvPr>
            <p:ph type="sldNum" sz="quarter" idx="4"/>
          </p:nvPr>
        </p:nvSpPr>
        <p:spPr/>
        <p:txBody>
          <a:bodyPr/>
          <a:lstStyle/>
          <a:p>
            <a:r>
              <a:rPr lang="nb-NO" altLang="nb-NO" dirty="0"/>
              <a:t>Side </a:t>
            </a:r>
            <a:fld id="{F57D2C7E-FF28-3646-BDC8-24A1FA3E5E8D}" type="slidenum">
              <a:rPr lang="en-GB" smtClean="0"/>
              <a:pPr/>
              <a:t>2</a:t>
            </a:fld>
            <a:endParaRPr lang="en-GB" dirty="0"/>
          </a:p>
        </p:txBody>
      </p:sp>
      <p:sp>
        <p:nvSpPr>
          <p:cNvPr id="6" name="Plassholder for dato 5">
            <a:extLst>
              <a:ext uri="{FF2B5EF4-FFF2-40B4-BE49-F238E27FC236}">
                <a16:creationId xmlns:a16="http://schemas.microsoft.com/office/drawing/2014/main" id="{110B014B-E12F-4640-BD1C-DC0FEEFC6BA8}"/>
              </a:ext>
            </a:extLst>
          </p:cNvPr>
          <p:cNvSpPr>
            <a:spLocks noGrp="1"/>
          </p:cNvSpPr>
          <p:nvPr>
            <p:ph type="dt" sz="half" idx="2"/>
          </p:nvPr>
        </p:nvSpPr>
        <p:spPr/>
        <p:txBody>
          <a:bodyPr/>
          <a:lstStyle/>
          <a:p>
            <a:fld id="{71CF5760-0137-4D42-83E3-B092B0912E30}" type="datetime1">
              <a:rPr lang="nb-NO" smtClean="0"/>
              <a:pPr/>
              <a:t>17.11.2022</a:t>
            </a:fld>
            <a:endParaRPr lang="en-GB" dirty="0"/>
          </a:p>
        </p:txBody>
      </p:sp>
    </p:spTree>
    <p:extLst>
      <p:ext uri="{BB962C8B-B14F-4D97-AF65-F5344CB8AC3E}">
        <p14:creationId xmlns:p14="http://schemas.microsoft.com/office/powerpoint/2010/main" val="2077693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7">
            <a:extLst>
              <a:ext uri="{FF2B5EF4-FFF2-40B4-BE49-F238E27FC236}">
                <a16:creationId xmlns:a16="http://schemas.microsoft.com/office/drawing/2014/main" id="{358D363B-5E54-4E73-BBEA-5E3A980B1636}"/>
              </a:ext>
            </a:extLst>
          </p:cNvPr>
          <p:cNvSpPr>
            <a:spLocks noGrp="1"/>
          </p:cNvSpPr>
          <p:nvPr>
            <p:ph type="title"/>
          </p:nvPr>
        </p:nvSpPr>
        <p:spPr/>
        <p:txBody>
          <a:bodyPr/>
          <a:lstStyle/>
          <a:p>
            <a:r>
              <a:rPr lang="nb-NO" dirty="0"/>
              <a:t>Strategiske valg oppsummert</a:t>
            </a:r>
          </a:p>
        </p:txBody>
      </p:sp>
      <p:sp>
        <p:nvSpPr>
          <p:cNvPr id="9" name="Plassholder for innhold 8">
            <a:extLst>
              <a:ext uri="{FF2B5EF4-FFF2-40B4-BE49-F238E27FC236}">
                <a16:creationId xmlns:a16="http://schemas.microsoft.com/office/drawing/2014/main" id="{21CCC748-B3C2-42D9-A197-4356762DE09A}"/>
              </a:ext>
            </a:extLst>
          </p:cNvPr>
          <p:cNvSpPr>
            <a:spLocks noGrp="1"/>
          </p:cNvSpPr>
          <p:nvPr>
            <p:ph idx="1"/>
          </p:nvPr>
        </p:nvSpPr>
        <p:spPr/>
        <p:txBody>
          <a:bodyPr/>
          <a:lstStyle/>
          <a:p>
            <a:r>
              <a:rPr lang="nb-NO" dirty="0"/>
              <a:t>Fra liten kontroll på omtale til økt fokus på budskap</a:t>
            </a:r>
          </a:p>
          <a:p>
            <a:r>
              <a:rPr lang="nb-NO" dirty="0"/>
              <a:t>Endre oppfatning av oppdragets alvor</a:t>
            </a:r>
          </a:p>
          <a:p>
            <a:r>
              <a:rPr lang="nb-NO" dirty="0"/>
              <a:t>Åpenhet om hva vi gjør og hvorfor</a:t>
            </a:r>
          </a:p>
          <a:p>
            <a:r>
              <a:rPr lang="nb-NO" dirty="0"/>
              <a:t>Hjerte med i kommunikasjonen – forståelse for naboer</a:t>
            </a:r>
          </a:p>
          <a:p>
            <a:r>
              <a:rPr lang="nb-NO" dirty="0"/>
              <a:t>Invitere lokale media inn i større grad</a:t>
            </a:r>
          </a:p>
          <a:p>
            <a:r>
              <a:rPr lang="nb-NO" dirty="0"/>
              <a:t>Forutsigbarhet og proaktiv kommunikasjon</a:t>
            </a:r>
          </a:p>
          <a:p>
            <a:endParaRPr lang="nb-NO" dirty="0"/>
          </a:p>
        </p:txBody>
      </p:sp>
      <p:pic>
        <p:nvPicPr>
          <p:cNvPr id="7" name="Bilde 6">
            <a:extLst>
              <a:ext uri="{FF2B5EF4-FFF2-40B4-BE49-F238E27FC236}">
                <a16:creationId xmlns:a16="http://schemas.microsoft.com/office/drawing/2014/main" id="{CFF2D1AD-08BD-41DF-951A-2DA8871B09D4}"/>
              </a:ext>
            </a:extLst>
          </p:cNvPr>
          <p:cNvPicPr>
            <a:picLocks noChangeAspect="1"/>
          </p:cNvPicPr>
          <p:nvPr/>
        </p:nvPicPr>
        <p:blipFill>
          <a:blip r:embed="rId2"/>
          <a:stretch>
            <a:fillRect/>
          </a:stretch>
        </p:blipFill>
        <p:spPr>
          <a:xfrm>
            <a:off x="0" y="0"/>
            <a:ext cx="9144000" cy="57091"/>
          </a:xfrm>
          <a:prstGeom prst="rect">
            <a:avLst/>
          </a:prstGeom>
        </p:spPr>
      </p:pic>
    </p:spTree>
    <p:extLst>
      <p:ext uri="{BB962C8B-B14F-4D97-AF65-F5344CB8AC3E}">
        <p14:creationId xmlns:p14="http://schemas.microsoft.com/office/powerpoint/2010/main" val="3463676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79D2456-0233-46C1-A72B-4E88B7A2EDFD}"/>
              </a:ext>
            </a:extLst>
          </p:cNvPr>
          <p:cNvSpPr>
            <a:spLocks noGrp="1"/>
          </p:cNvSpPr>
          <p:nvPr>
            <p:ph type="title"/>
          </p:nvPr>
        </p:nvSpPr>
        <p:spPr/>
        <p:txBody>
          <a:bodyPr/>
          <a:lstStyle/>
          <a:p>
            <a:r>
              <a:rPr lang="nb-NO" dirty="0"/>
              <a:t>4. Rapport fra Monitorering av Støy V/Lars Petter Svendsen, NB</a:t>
            </a:r>
          </a:p>
        </p:txBody>
      </p:sp>
      <p:sp>
        <p:nvSpPr>
          <p:cNvPr id="3" name="Plassholder for innhold 2">
            <a:extLst>
              <a:ext uri="{FF2B5EF4-FFF2-40B4-BE49-F238E27FC236}">
                <a16:creationId xmlns:a16="http://schemas.microsoft.com/office/drawing/2014/main" id="{49FC1F28-54C4-4D97-B2CC-40A8C7684FAE}"/>
              </a:ext>
            </a:extLst>
          </p:cNvPr>
          <p:cNvSpPr>
            <a:spLocks noGrp="1"/>
          </p:cNvSpPr>
          <p:nvPr>
            <p:ph idx="1"/>
          </p:nvPr>
        </p:nvSpPr>
        <p:spPr>
          <a:xfrm>
            <a:off x="539750" y="2355726"/>
            <a:ext cx="8064257" cy="2376611"/>
          </a:xfrm>
        </p:spPr>
        <p:txBody>
          <a:bodyPr>
            <a:normAutofit/>
          </a:bodyPr>
          <a:lstStyle/>
          <a:p>
            <a:r>
              <a:rPr lang="nb-NO" sz="1200" dirty="0"/>
              <a:t>Det er mottatt 10 klager på helikopterstøy ved PNB hittil i </a:t>
            </a:r>
            <a:r>
              <a:rPr lang="nb-NO" sz="1200" dirty="0">
                <a:hlinkClick r:id="rId2" action="ppaction://hlinkfile"/>
              </a:rPr>
              <a:t>2022</a:t>
            </a:r>
            <a:r>
              <a:rPr lang="nb-NO" sz="1200" dirty="0"/>
              <a:t>.</a:t>
            </a:r>
          </a:p>
          <a:p>
            <a:pPr marL="0" indent="0">
              <a:buNone/>
            </a:pPr>
            <a:endParaRPr lang="nb-NO" sz="1200" dirty="0"/>
          </a:p>
          <a:p>
            <a:r>
              <a:rPr lang="nb-NO" sz="1200" dirty="0"/>
              <a:t>4 av disse er bekreftet å komme fra politiets maskiner, 4 er mulige, og 2 kan ikke være fra politiets maskiner ut fra tid og sted.</a:t>
            </a:r>
          </a:p>
          <a:p>
            <a:pPr marL="0" indent="0">
              <a:buNone/>
            </a:pPr>
            <a:endParaRPr lang="nb-NO" sz="1200" dirty="0"/>
          </a:p>
          <a:p>
            <a:r>
              <a:rPr lang="nb-NO" sz="1200" dirty="0"/>
              <a:t>Ingen klager mottatt på støy fra skyting eller trening med eksplosiver. </a:t>
            </a:r>
          </a:p>
          <a:p>
            <a:endParaRPr lang="nb-NO" sz="1200" dirty="0"/>
          </a:p>
        </p:txBody>
      </p:sp>
      <p:sp>
        <p:nvSpPr>
          <p:cNvPr id="4" name="Plassholder for bunntekst 3">
            <a:extLst>
              <a:ext uri="{FF2B5EF4-FFF2-40B4-BE49-F238E27FC236}">
                <a16:creationId xmlns:a16="http://schemas.microsoft.com/office/drawing/2014/main" id="{6309D975-56D2-4760-BCF0-E949674D289E}"/>
              </a:ext>
            </a:extLst>
          </p:cNvPr>
          <p:cNvSpPr>
            <a:spLocks noGrp="1"/>
          </p:cNvSpPr>
          <p:nvPr>
            <p:ph type="ftr" sz="quarter" idx="3"/>
          </p:nvPr>
        </p:nvSpPr>
        <p:spPr/>
        <p:txBody>
          <a:bodyPr/>
          <a:lstStyle/>
          <a:p>
            <a:endParaRPr lang="en-GB" dirty="0"/>
          </a:p>
        </p:txBody>
      </p:sp>
      <p:sp>
        <p:nvSpPr>
          <p:cNvPr id="5" name="Plassholder for lysbildenummer 4">
            <a:extLst>
              <a:ext uri="{FF2B5EF4-FFF2-40B4-BE49-F238E27FC236}">
                <a16:creationId xmlns:a16="http://schemas.microsoft.com/office/drawing/2014/main" id="{104BB99E-F02A-488D-A7D6-9D7BF9D435DE}"/>
              </a:ext>
            </a:extLst>
          </p:cNvPr>
          <p:cNvSpPr>
            <a:spLocks noGrp="1"/>
          </p:cNvSpPr>
          <p:nvPr>
            <p:ph type="sldNum" sz="quarter" idx="4"/>
          </p:nvPr>
        </p:nvSpPr>
        <p:spPr/>
        <p:txBody>
          <a:bodyPr/>
          <a:lstStyle/>
          <a:p>
            <a:r>
              <a:rPr lang="nb-NO" altLang="nb-NO" dirty="0"/>
              <a:t>Side </a:t>
            </a:r>
            <a:fld id="{F57D2C7E-FF28-3646-BDC8-24A1FA3E5E8D}" type="slidenum">
              <a:rPr lang="en-GB" smtClean="0"/>
              <a:pPr/>
              <a:t>21</a:t>
            </a:fld>
            <a:endParaRPr lang="en-GB" dirty="0"/>
          </a:p>
        </p:txBody>
      </p:sp>
      <p:sp>
        <p:nvSpPr>
          <p:cNvPr id="6" name="Plassholder for dato 5">
            <a:extLst>
              <a:ext uri="{FF2B5EF4-FFF2-40B4-BE49-F238E27FC236}">
                <a16:creationId xmlns:a16="http://schemas.microsoft.com/office/drawing/2014/main" id="{2D3E925B-C0E8-460F-9541-3AB565ECAAB3}"/>
              </a:ext>
            </a:extLst>
          </p:cNvPr>
          <p:cNvSpPr>
            <a:spLocks noGrp="1"/>
          </p:cNvSpPr>
          <p:nvPr>
            <p:ph type="dt" sz="half" idx="2"/>
          </p:nvPr>
        </p:nvSpPr>
        <p:spPr/>
        <p:txBody>
          <a:bodyPr/>
          <a:lstStyle/>
          <a:p>
            <a:fld id="{71CF5760-0137-4D42-83E3-B092B0912E30}" type="datetime1">
              <a:rPr lang="nb-NO" smtClean="0"/>
              <a:t>17.11.2022</a:t>
            </a:fld>
            <a:endParaRPr lang="en-GB" dirty="0"/>
          </a:p>
        </p:txBody>
      </p:sp>
    </p:spTree>
    <p:extLst>
      <p:ext uri="{BB962C8B-B14F-4D97-AF65-F5344CB8AC3E}">
        <p14:creationId xmlns:p14="http://schemas.microsoft.com/office/powerpoint/2010/main" val="2877945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311700" y="275300"/>
            <a:ext cx="8520600" cy="1424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no" sz="4800"/>
              <a:t>Monitorering av støy</a:t>
            </a:r>
            <a:endParaRPr sz="4800" dirty="0"/>
          </a:p>
          <a:p>
            <a:pPr marL="0" lvl="0" indent="0" algn="ctr" rtl="0">
              <a:spcBef>
                <a:spcPts val="0"/>
              </a:spcBef>
              <a:spcAft>
                <a:spcPts val="0"/>
              </a:spcAft>
              <a:buNone/>
            </a:pPr>
            <a:r>
              <a:rPr lang="no" sz="3600"/>
              <a:t>ved Politiets Nasjonale Beredskapsenter</a:t>
            </a:r>
            <a:endParaRPr sz="3600" dirty="0"/>
          </a:p>
        </p:txBody>
      </p:sp>
      <p:sp>
        <p:nvSpPr>
          <p:cNvPr id="57" name="Google Shape;57;p13"/>
          <p:cNvSpPr txBox="1">
            <a:spLocks noGrp="1"/>
          </p:cNvSpPr>
          <p:nvPr>
            <p:ph type="subTitle" idx="1"/>
          </p:nvPr>
        </p:nvSpPr>
        <p:spPr>
          <a:xfrm>
            <a:off x="311700" y="1657275"/>
            <a:ext cx="8520600" cy="1395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no" sz="2400">
                <a:solidFill>
                  <a:schemeClr val="dk1"/>
                </a:solidFill>
              </a:rPr>
              <a:t>Statusrapport</a:t>
            </a:r>
            <a:br>
              <a:rPr lang="no" sz="2400">
                <a:solidFill>
                  <a:schemeClr val="dk1"/>
                </a:solidFill>
              </a:rPr>
            </a:br>
            <a:r>
              <a:rPr lang="no" sz="2400">
                <a:solidFill>
                  <a:schemeClr val="dk1"/>
                </a:solidFill>
              </a:rPr>
              <a:t>November 2022</a:t>
            </a:r>
            <a:endParaRPr sz="2400" dirty="0">
              <a:solidFill>
                <a:schemeClr val="dk1"/>
              </a:solidFill>
            </a:endParaRPr>
          </a:p>
        </p:txBody>
      </p:sp>
      <p:sp>
        <p:nvSpPr>
          <p:cNvPr id="58" name="Google Shape;58;p13"/>
          <p:cNvSpPr txBox="1">
            <a:spLocks noGrp="1"/>
          </p:cNvSpPr>
          <p:nvPr>
            <p:ph type="subTitle" idx="1"/>
          </p:nvPr>
        </p:nvSpPr>
        <p:spPr>
          <a:xfrm>
            <a:off x="2981750" y="4427650"/>
            <a:ext cx="3347100" cy="78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no" sz="1800">
                <a:solidFill>
                  <a:schemeClr val="dk1"/>
                </a:solidFill>
              </a:rPr>
              <a:t>Jon Nordby</a:t>
            </a:r>
            <a:br>
              <a:rPr lang="no" sz="1800">
                <a:solidFill>
                  <a:schemeClr val="dk1"/>
                </a:solidFill>
              </a:rPr>
            </a:br>
            <a:r>
              <a:rPr lang="no" sz="1800" u="sng">
                <a:solidFill>
                  <a:schemeClr val="hlink"/>
                </a:solidFill>
                <a:hlinkClick r:id="rId3"/>
              </a:rPr>
              <a:t>jon@soundsensing.no</a:t>
            </a:r>
            <a:endParaRPr sz="1800" dirty="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a:t>Sensor posisjoner</a:t>
            </a:r>
            <a:endParaRPr dirty="0"/>
          </a:p>
        </p:txBody>
      </p:sp>
      <p:sp>
        <p:nvSpPr>
          <p:cNvPr id="64" name="Google Shape;64;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dirty="0"/>
          </a:p>
        </p:txBody>
      </p:sp>
      <p:pic>
        <p:nvPicPr>
          <p:cNvPr id="65" name="Google Shape;65;p14"/>
          <p:cNvPicPr preferRelativeResize="0"/>
          <p:nvPr/>
        </p:nvPicPr>
        <p:blipFill rotWithShape="1">
          <a:blip r:embed="rId3">
            <a:alphaModFix/>
          </a:blip>
          <a:srcRect t="12617"/>
          <a:stretch/>
        </p:blipFill>
        <p:spPr>
          <a:xfrm>
            <a:off x="0" y="702525"/>
            <a:ext cx="9144000" cy="4013426"/>
          </a:xfrm>
          <a:prstGeom prst="rect">
            <a:avLst/>
          </a:prstGeom>
          <a:noFill/>
          <a:ln>
            <a:noFill/>
          </a:ln>
        </p:spPr>
      </p:pic>
      <p:sp>
        <p:nvSpPr>
          <p:cNvPr id="66" name="Google Shape;66;p14"/>
          <p:cNvSpPr txBox="1"/>
          <p:nvPr/>
        </p:nvSpPr>
        <p:spPr>
          <a:xfrm>
            <a:off x="5074525" y="4377250"/>
            <a:ext cx="3307500" cy="3387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o" sz="1000" b="0" i="0" u="none" strike="noStrike" kern="0" cap="none" spc="0" normalizeH="0" baseline="0" noProof="0">
                <a:ln>
                  <a:noFill/>
                </a:ln>
                <a:solidFill>
                  <a:srgbClr val="FFFFFF"/>
                </a:solidFill>
                <a:effectLst/>
                <a:uLnTx/>
                <a:uFillTx/>
                <a:latin typeface="Arial"/>
                <a:cs typeface="Arial"/>
                <a:sym typeface="Arial"/>
              </a:rPr>
              <a:t>Merk: gammelt bakgrunnsbilde, fra byggeperiode</a:t>
            </a:r>
            <a:endParaRPr kumimoji="0" sz="1000" b="0" i="0" u="none" strike="noStrike" kern="0" cap="none" spc="0" normalizeH="0" baseline="0" noProof="0" dirty="0">
              <a:ln>
                <a:noFill/>
              </a:ln>
              <a:solidFill>
                <a:srgbClr val="FFFFFF"/>
              </a:solidFill>
              <a:effectLst/>
              <a:uLnTx/>
              <a:uFillTx/>
              <a:latin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a:t>Status sensor-system</a:t>
            </a:r>
            <a:endParaRPr dirty="0"/>
          </a:p>
        </p:txBody>
      </p:sp>
      <p:sp>
        <p:nvSpPr>
          <p:cNvPr id="72" name="Google Shape;72;p15"/>
          <p:cNvSpPr txBox="1"/>
          <p:nvPr/>
        </p:nvSpPr>
        <p:spPr>
          <a:xfrm>
            <a:off x="311700" y="856775"/>
            <a:ext cx="4159200" cy="38481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o" sz="1400" b="1" i="0" u="none" strike="noStrike" kern="0" cap="none" spc="0" normalizeH="0" baseline="0" noProof="0">
                <a:ln>
                  <a:noFill/>
                </a:ln>
                <a:solidFill>
                  <a:srgbClr val="000000"/>
                </a:solidFill>
                <a:effectLst/>
                <a:uLnTx/>
                <a:uFillTx/>
                <a:latin typeface="Arial"/>
                <a:cs typeface="Arial"/>
                <a:sym typeface="Arial"/>
              </a:rPr>
              <a:t>Oppdatering</a:t>
            </a:r>
            <a:endParaRPr kumimoji="0" sz="1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no" sz="1400" b="0" i="0" u="none" strike="noStrike" kern="0" cap="none" spc="0" normalizeH="0" baseline="0" noProof="0">
                <a:ln>
                  <a:noFill/>
                </a:ln>
                <a:solidFill>
                  <a:srgbClr val="000000"/>
                </a:solidFill>
                <a:effectLst/>
                <a:uLnTx/>
                <a:uFillTx/>
                <a:latin typeface="Arial"/>
                <a:cs typeface="Arial"/>
                <a:sym typeface="Arial"/>
              </a:rPr>
            </a:br>
            <a:r>
              <a:rPr kumimoji="0" lang="no" sz="1400" b="0" i="0" u="none" strike="noStrike" kern="0" cap="none" spc="0" normalizeH="0" baseline="0" noProof="0">
                <a:ln>
                  <a:noFill/>
                </a:ln>
                <a:solidFill>
                  <a:srgbClr val="000000"/>
                </a:solidFill>
                <a:effectLst/>
                <a:uLnTx/>
                <a:uFillTx/>
                <a:latin typeface="Arial"/>
                <a:cs typeface="Arial"/>
                <a:sym typeface="Arial"/>
              </a:rPr>
              <a:t>Sensorene inspisert 10.10.2022</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no" sz="1400" b="0" i="0" u="none" strike="noStrike" kern="0" cap="none" spc="0" normalizeH="0" baseline="0" noProof="0">
                <a:ln>
                  <a:noFill/>
                </a:ln>
                <a:solidFill>
                  <a:srgbClr val="000000"/>
                </a:solidFill>
                <a:effectLst/>
                <a:uLnTx/>
                <a:uFillTx/>
                <a:latin typeface="Arial"/>
                <a:cs typeface="Arial"/>
                <a:sym typeface="Arial"/>
              </a:rPr>
              <a:t>Generelt god tilstand på alt utstyr. Mindre slitasje på en vær-beskyttelse grunnet fugler, ble byttet.</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o" sz="1400" b="1" i="0" u="none" strike="noStrike" kern="0" cap="none" spc="0" normalizeH="0" baseline="0" noProof="0">
                <a:ln>
                  <a:noFill/>
                </a:ln>
                <a:solidFill>
                  <a:srgbClr val="000000"/>
                </a:solidFill>
                <a:effectLst/>
                <a:uLnTx/>
                <a:uFillTx/>
                <a:latin typeface="Arial"/>
                <a:cs typeface="Arial"/>
                <a:sym typeface="Arial"/>
              </a:rPr>
              <a:t>Tidligere rapportert (dialogmøte 10 juni)</a:t>
            </a:r>
            <a:endParaRPr kumimoji="0" sz="1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o" sz="1400" b="0" i="0" u="none" strike="noStrike" kern="0" cap="none" spc="0" normalizeH="0" baseline="0" noProof="0">
                <a:ln>
                  <a:noFill/>
                </a:ln>
                <a:solidFill>
                  <a:srgbClr val="000000"/>
                </a:solidFill>
                <a:effectLst/>
                <a:uLnTx/>
                <a:uFillTx/>
                <a:latin typeface="Arial"/>
                <a:cs typeface="Arial"/>
                <a:sym typeface="Arial"/>
              </a:rPr>
              <a:t>Operativt fra 07.07.2021</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no" sz="1400" b="0" i="0" u="none" strike="noStrike" kern="0" cap="none" spc="0" normalizeH="0" baseline="0" noProof="0">
                <a:ln>
                  <a:noFill/>
                </a:ln>
                <a:solidFill>
                  <a:srgbClr val="000000"/>
                </a:solidFill>
                <a:effectLst/>
                <a:uLnTx/>
                <a:uFillTx/>
                <a:latin typeface="Arial"/>
                <a:cs typeface="Arial"/>
                <a:sym typeface="Arial"/>
              </a:rPr>
              <a:t>Opplæring og tilgang gitt til PNB i Oktober 2021.</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o" sz="1400" b="0" i="0" u="none" strike="noStrike" kern="0" cap="none" spc="0" normalizeH="0" baseline="0" noProof="0">
                <a:ln>
                  <a:noFill/>
                </a:ln>
                <a:solidFill>
                  <a:srgbClr val="000000"/>
                </a:solidFill>
                <a:effectLst/>
                <a:uLnTx/>
                <a:uFillTx/>
                <a:latin typeface="Arial"/>
                <a:cs typeface="Arial"/>
                <a:sym typeface="Arial"/>
              </a:rPr>
              <a:t>Avvik på på en sensor ble oppdaget 28.11.2021.</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o" sz="1400" b="0" i="0" u="none" strike="noStrike" kern="0" cap="none" spc="0" normalizeH="0" baseline="0" noProof="0">
                <a:ln>
                  <a:noFill/>
                </a:ln>
                <a:solidFill>
                  <a:srgbClr val="000000"/>
                </a:solidFill>
                <a:effectLst/>
                <a:uLnTx/>
                <a:uFillTx/>
                <a:latin typeface="Arial"/>
                <a:cs typeface="Arial"/>
                <a:sym typeface="Arial"/>
              </a:rPr>
              <a:t>Vedlikehold og bytte av sensorer ble gjennomført 21.12.2021</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3" name="Google Shape;73;p15"/>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74" name="Google Shape;74;p15"/>
          <p:cNvPicPr preferRelativeResize="0"/>
          <p:nvPr/>
        </p:nvPicPr>
        <p:blipFill rotWithShape="1">
          <a:blip r:embed="rId3">
            <a:alphaModFix/>
          </a:blip>
          <a:srcRect b="48148"/>
          <a:stretch/>
        </p:blipFill>
        <p:spPr>
          <a:xfrm>
            <a:off x="4673100" y="1751150"/>
            <a:ext cx="4159201" cy="2920634"/>
          </a:xfrm>
          <a:prstGeom prst="rect">
            <a:avLst/>
          </a:prstGeom>
          <a:noFill/>
          <a:ln>
            <a:noFill/>
          </a:ln>
        </p:spPr>
      </p:pic>
      <p:pic>
        <p:nvPicPr>
          <p:cNvPr id="75" name="Google Shape;75;p15"/>
          <p:cNvPicPr preferRelativeResize="0"/>
          <p:nvPr/>
        </p:nvPicPr>
        <p:blipFill rotWithShape="1">
          <a:blip r:embed="rId4">
            <a:alphaModFix/>
          </a:blip>
          <a:srcRect r="2685" b="18890"/>
          <a:stretch/>
        </p:blipFill>
        <p:spPr>
          <a:xfrm>
            <a:off x="4673100" y="217725"/>
            <a:ext cx="4159198" cy="1449674"/>
          </a:xfrm>
          <a:prstGeom prst="rect">
            <a:avLst/>
          </a:prstGeom>
          <a:noFill/>
          <a:ln>
            <a:noFill/>
          </a:ln>
        </p:spPr>
      </p:pic>
      <p:sp>
        <p:nvSpPr>
          <p:cNvPr id="76" name="Google Shape;76;p15"/>
          <p:cNvSpPr txBox="1"/>
          <p:nvPr/>
        </p:nvSpPr>
        <p:spPr>
          <a:xfrm>
            <a:off x="5990775" y="3216250"/>
            <a:ext cx="983100" cy="492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o" sz="1000" b="0" i="0" u="none" strike="noStrike" kern="0" cap="none" spc="0" normalizeH="0" baseline="0" noProof="0">
                <a:ln>
                  <a:noFill/>
                </a:ln>
                <a:solidFill>
                  <a:srgbClr val="000000"/>
                </a:solidFill>
                <a:effectLst/>
                <a:highlight>
                  <a:srgbClr val="FFFFFF"/>
                </a:highlight>
                <a:uLnTx/>
                <a:uFillTx/>
                <a:latin typeface="Arial"/>
                <a:cs typeface="Arial"/>
                <a:sym typeface="Arial"/>
              </a:rPr>
              <a:t>Eksempel data</a:t>
            </a:r>
            <a:endParaRPr kumimoji="0" sz="1000" b="0" i="0" u="none" strike="noStrike" kern="0" cap="none" spc="0" normalizeH="0" baseline="0" noProof="0" dirty="0">
              <a:ln>
                <a:noFill/>
              </a:ln>
              <a:solidFill>
                <a:srgbClr val="000000"/>
              </a:solidFill>
              <a:effectLst/>
              <a:highlight>
                <a:srgbClr val="FFFFFF"/>
              </a:highlight>
              <a:uLnTx/>
              <a:uFillTx/>
              <a:latin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no"/>
              <a:t>Resultater</a:t>
            </a:r>
            <a:endParaRPr dirty="0"/>
          </a:p>
        </p:txBody>
      </p:sp>
      <p:sp>
        <p:nvSpPr>
          <p:cNvPr id="82" name="Google Shape;82;p16"/>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3" name="Google Shape;83;p16"/>
          <p:cNvSpPr txBox="1"/>
          <p:nvPr/>
        </p:nvSpPr>
        <p:spPr>
          <a:xfrm>
            <a:off x="2470500" y="2992650"/>
            <a:ext cx="4203000" cy="4617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no" sz="1800" b="0" i="0" u="none" strike="noStrike" kern="0" cap="none" spc="0" normalizeH="0" baseline="0" noProof="0">
                <a:ln>
                  <a:noFill/>
                </a:ln>
                <a:solidFill>
                  <a:srgbClr val="000000"/>
                </a:solidFill>
                <a:effectLst/>
                <a:uLnTx/>
                <a:uFillTx/>
                <a:latin typeface="Arial"/>
                <a:cs typeface="Arial"/>
                <a:sym typeface="Arial"/>
              </a:rPr>
              <a:t>Perioden 01.01.2021 - 30.10.2022</a:t>
            </a:r>
            <a:endParaRPr kumimoji="0" sz="18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a:t>Kriterier</a:t>
            </a:r>
            <a:endParaRPr dirty="0"/>
          </a:p>
        </p:txBody>
      </p:sp>
      <p:sp>
        <p:nvSpPr>
          <p:cNvPr id="89" name="Google Shape;89;p17"/>
          <p:cNvSpPr txBox="1"/>
          <p:nvPr/>
        </p:nvSpPr>
        <p:spPr>
          <a:xfrm>
            <a:off x="311700" y="856775"/>
            <a:ext cx="4934400" cy="27705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o" sz="1400" b="0" i="0" u="none" strike="noStrike" kern="0" cap="none" spc="0" normalizeH="0" baseline="0" noProof="0">
                <a:ln>
                  <a:noFill/>
                </a:ln>
                <a:solidFill>
                  <a:srgbClr val="000000"/>
                </a:solidFill>
                <a:effectLst/>
                <a:uLnTx/>
                <a:uFillTx/>
                <a:latin typeface="Arial"/>
                <a:cs typeface="Arial"/>
                <a:sym typeface="Arial"/>
              </a:rPr>
              <a:t>For å kunne være en </a:t>
            </a:r>
            <a:r>
              <a:rPr kumimoji="0" lang="no" sz="1400" b="0" i="1" u="none" strike="noStrike" kern="0" cap="none" spc="0" normalizeH="0" baseline="0" noProof="0">
                <a:ln>
                  <a:noFill/>
                </a:ln>
                <a:solidFill>
                  <a:srgbClr val="000000"/>
                </a:solidFill>
                <a:effectLst/>
                <a:uLnTx/>
                <a:uFillTx/>
                <a:latin typeface="Arial"/>
                <a:cs typeface="Arial"/>
                <a:sym typeface="Arial"/>
              </a:rPr>
              <a:t>kandidat</a:t>
            </a:r>
            <a:r>
              <a:rPr kumimoji="0" lang="no" sz="1400" b="0" i="0" u="none" strike="noStrike" kern="0" cap="none" spc="0" normalizeH="0" baseline="0" noProof="0">
                <a:ln>
                  <a:noFill/>
                </a:ln>
                <a:solidFill>
                  <a:srgbClr val="000000"/>
                </a:solidFill>
                <a:effectLst/>
                <a:uLnTx/>
                <a:uFillTx/>
                <a:latin typeface="Arial"/>
                <a:cs typeface="Arial"/>
                <a:sym typeface="Arial"/>
              </a:rPr>
              <a:t> til støyhendelse</a:t>
            </a:r>
            <a:br>
              <a:rPr kumimoji="0" lang="no" sz="1400" b="0" i="0" u="none" strike="noStrike" kern="0" cap="none" spc="0" normalizeH="0" baseline="0" noProof="0">
                <a:ln>
                  <a:noFill/>
                </a:ln>
                <a:solidFill>
                  <a:srgbClr val="000000"/>
                </a:solidFill>
                <a:effectLst/>
                <a:uLnTx/>
                <a:uFillTx/>
                <a:latin typeface="Arial"/>
                <a:cs typeface="Arial"/>
                <a:sym typeface="Arial"/>
              </a:rPr>
            </a:br>
            <a:r>
              <a:rPr kumimoji="0" lang="no" sz="1400" b="0" i="0" u="none" strike="noStrike" kern="0" cap="none" spc="0" normalizeH="0" baseline="0" noProof="0">
                <a:ln>
                  <a:noFill/>
                </a:ln>
                <a:solidFill>
                  <a:srgbClr val="000000"/>
                </a:solidFill>
                <a:effectLst/>
                <a:uLnTx/>
                <a:uFillTx/>
                <a:latin typeface="Arial"/>
                <a:cs typeface="Arial"/>
                <a:sym typeface="Arial"/>
              </a:rPr>
              <a:t>fra skytetrening eller eksplosjons-trening må den ha</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no" sz="1400" b="0" i="0" u="none" strike="noStrike" kern="0" cap="none" spc="0" normalizeH="0" baseline="0" noProof="0">
                <a:ln>
                  <a:noFill/>
                </a:ln>
                <a:solidFill>
                  <a:srgbClr val="000000"/>
                </a:solidFill>
                <a:effectLst/>
                <a:uLnTx/>
                <a:uFillTx/>
                <a:latin typeface="Arial"/>
                <a:cs typeface="Arial"/>
                <a:sym typeface="Arial"/>
              </a:rPr>
              <a:t>En </a:t>
            </a:r>
            <a:r>
              <a:rPr kumimoji="0" lang="no" sz="1400" b="0" i="0" u="none" strike="noStrike" kern="0" cap="none" spc="0" normalizeH="0" baseline="0" noProof="0">
                <a:ln>
                  <a:noFill/>
                </a:ln>
                <a:solidFill>
                  <a:srgbClr val="000000"/>
                </a:solidFill>
                <a:effectLst/>
                <a:highlight>
                  <a:srgbClr val="FFAB40"/>
                </a:highlight>
                <a:uLnTx/>
                <a:uFillTx/>
                <a:latin typeface="Arial"/>
                <a:cs typeface="Arial"/>
                <a:sym typeface="Arial"/>
              </a:rPr>
              <a:t>topp</a:t>
            </a:r>
            <a:r>
              <a:rPr kumimoji="0" lang="no" sz="1400" b="0" i="0" u="none" strike="noStrike" kern="0" cap="none" spc="0" normalizeH="0" baseline="0" noProof="0">
                <a:ln>
                  <a:noFill/>
                </a:ln>
                <a:solidFill>
                  <a:srgbClr val="000000"/>
                </a:solidFill>
                <a:effectLst/>
                <a:uLnTx/>
                <a:uFillTx/>
                <a:latin typeface="Arial"/>
                <a:cs typeface="Arial"/>
                <a:sym typeface="Arial"/>
              </a:rPr>
              <a:t> i lydnivået</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4572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o" sz="1400" b="0" i="0" u="none" strike="noStrike" kern="0" cap="none" spc="0" normalizeH="0" baseline="0" noProof="0">
                <a:ln>
                  <a:noFill/>
                </a:ln>
                <a:solidFill>
                  <a:srgbClr val="000000"/>
                </a:solidFill>
                <a:effectLst/>
                <a:uLnTx/>
                <a:uFillTx/>
                <a:latin typeface="Arial"/>
                <a:cs typeface="Arial"/>
                <a:sym typeface="Arial"/>
              </a:rPr>
              <a:t>LAFmax &gt;= 75 dB</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no" sz="1400" b="0" i="0" u="none" strike="noStrike" kern="0" cap="none" spc="0" normalizeH="0" baseline="0" noProof="0">
                <a:ln>
                  <a:noFill/>
                </a:ln>
                <a:solidFill>
                  <a:srgbClr val="000000"/>
                </a:solidFill>
                <a:effectLst/>
                <a:uLnTx/>
                <a:uFillTx/>
                <a:latin typeface="Arial"/>
                <a:cs typeface="Arial"/>
                <a:sym typeface="Arial"/>
              </a:rPr>
              <a:t>og</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no" sz="1400" b="0" i="0" u="none" strike="noStrike" kern="0" cap="none" spc="0" normalizeH="0" baseline="0" noProof="0">
                <a:ln>
                  <a:noFill/>
                </a:ln>
                <a:solidFill>
                  <a:srgbClr val="000000"/>
                </a:solidFill>
                <a:effectLst/>
                <a:uLnTx/>
                <a:uFillTx/>
                <a:latin typeface="Arial"/>
                <a:cs typeface="Arial"/>
                <a:sym typeface="Arial"/>
              </a:rPr>
              <a:t>En </a:t>
            </a:r>
            <a:r>
              <a:rPr kumimoji="0" lang="no" sz="1400" b="0" i="0" u="none" strike="noStrike" kern="0" cap="none" spc="0" normalizeH="0" baseline="0" noProof="0">
                <a:ln>
                  <a:noFill/>
                </a:ln>
                <a:solidFill>
                  <a:srgbClr val="000000"/>
                </a:solidFill>
                <a:effectLst/>
                <a:highlight>
                  <a:srgbClr val="CC4125"/>
                </a:highlight>
                <a:uLnTx/>
                <a:uFillTx/>
                <a:latin typeface="Arial"/>
                <a:cs typeface="Arial"/>
                <a:sym typeface="Arial"/>
              </a:rPr>
              <a:t>brå endring</a:t>
            </a:r>
            <a:r>
              <a:rPr kumimoji="0" lang="no" sz="1400" b="0" i="0" u="none" strike="noStrike" kern="0" cap="none" spc="0" normalizeH="0" baseline="0" noProof="0">
                <a:ln>
                  <a:noFill/>
                </a:ln>
                <a:solidFill>
                  <a:srgbClr val="000000"/>
                </a:solidFill>
                <a:effectLst/>
                <a:uLnTx/>
                <a:uFillTx/>
                <a:latin typeface="Arial"/>
                <a:cs typeface="Arial"/>
                <a:sym typeface="Arial"/>
              </a:rPr>
              <a:t> i lydnivå på kort tid</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4572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o" sz="1400" b="0" i="0" u="none" strike="noStrike" kern="0" cap="none" spc="0" normalizeH="0" baseline="0" noProof="0">
                <a:ln>
                  <a:noFill/>
                </a:ln>
                <a:solidFill>
                  <a:srgbClr val="000000"/>
                </a:solidFill>
                <a:effectLst/>
                <a:uLnTx/>
                <a:uFillTx/>
                <a:latin typeface="Arial"/>
                <a:cs typeface="Arial"/>
                <a:sym typeface="Arial"/>
              </a:rPr>
              <a:t>LAF.delta &gt; 6.0 dB</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o" sz="1400" b="0" i="0" u="none" strike="noStrike" kern="0" cap="none" spc="0" normalizeH="0" baseline="0" noProof="0">
                <a:ln>
                  <a:noFill/>
                </a:ln>
                <a:solidFill>
                  <a:srgbClr val="000000"/>
                </a:solidFill>
                <a:effectLst/>
                <a:uLnTx/>
                <a:uFillTx/>
                <a:latin typeface="Arial"/>
                <a:cs typeface="Arial"/>
                <a:sym typeface="Arial"/>
              </a:rPr>
              <a:t>ved sensorene på senteret.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0" name="Google Shape;90;p17"/>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91" name="Google Shape;91;p17"/>
          <p:cNvGrpSpPr/>
          <p:nvPr/>
        </p:nvGrpSpPr>
        <p:grpSpPr>
          <a:xfrm>
            <a:off x="5446250" y="1279575"/>
            <a:ext cx="3303300" cy="2694649"/>
            <a:chOff x="5489150" y="787800"/>
            <a:chExt cx="3303300" cy="2694649"/>
          </a:xfrm>
        </p:grpSpPr>
        <p:pic>
          <p:nvPicPr>
            <p:cNvPr id="92" name="Google Shape;92;p17"/>
            <p:cNvPicPr preferRelativeResize="0"/>
            <p:nvPr/>
          </p:nvPicPr>
          <p:blipFill rotWithShape="1">
            <a:blip r:embed="rId3">
              <a:alphaModFix/>
            </a:blip>
            <a:srcRect l="6085" t="51440" r="82487" b="32239"/>
            <a:stretch/>
          </p:blipFill>
          <p:spPr>
            <a:xfrm>
              <a:off x="5489150" y="787800"/>
              <a:ext cx="3232825" cy="2694649"/>
            </a:xfrm>
            <a:prstGeom prst="rect">
              <a:avLst/>
            </a:prstGeom>
            <a:noFill/>
            <a:ln>
              <a:noFill/>
            </a:ln>
          </p:spPr>
        </p:pic>
        <p:cxnSp>
          <p:nvCxnSpPr>
            <p:cNvPr id="93" name="Google Shape;93;p17"/>
            <p:cNvCxnSpPr/>
            <p:nvPr/>
          </p:nvCxnSpPr>
          <p:spPr>
            <a:xfrm rot="10800000" flipH="1">
              <a:off x="5523650" y="1854875"/>
              <a:ext cx="3268800" cy="1800"/>
            </a:xfrm>
            <a:prstGeom prst="straightConnector1">
              <a:avLst/>
            </a:prstGeom>
            <a:noFill/>
            <a:ln w="76200" cap="flat" cmpd="sng">
              <a:solidFill>
                <a:schemeClr val="accent1"/>
              </a:solidFill>
              <a:prstDash val="dash"/>
              <a:round/>
              <a:headEnd type="none" w="med" len="med"/>
              <a:tailEnd type="none" w="med" len="med"/>
            </a:ln>
          </p:spPr>
        </p:cxnSp>
        <p:cxnSp>
          <p:nvCxnSpPr>
            <p:cNvPr id="94" name="Google Shape;94;p17"/>
            <p:cNvCxnSpPr/>
            <p:nvPr/>
          </p:nvCxnSpPr>
          <p:spPr>
            <a:xfrm>
              <a:off x="6656900" y="2697975"/>
              <a:ext cx="1312500" cy="13800"/>
            </a:xfrm>
            <a:prstGeom prst="straightConnector1">
              <a:avLst/>
            </a:prstGeom>
            <a:noFill/>
            <a:ln w="76200" cap="flat" cmpd="sng">
              <a:solidFill>
                <a:srgbClr val="CC4125"/>
              </a:solidFill>
              <a:prstDash val="dot"/>
              <a:round/>
              <a:headEnd type="none" w="med" len="med"/>
              <a:tailEnd type="none" w="med" len="med"/>
            </a:ln>
          </p:spPr>
        </p:cxnSp>
        <p:cxnSp>
          <p:nvCxnSpPr>
            <p:cNvPr id="95" name="Google Shape;95;p17"/>
            <p:cNvCxnSpPr/>
            <p:nvPr/>
          </p:nvCxnSpPr>
          <p:spPr>
            <a:xfrm>
              <a:off x="5799475" y="3075575"/>
              <a:ext cx="857400" cy="9300"/>
            </a:xfrm>
            <a:prstGeom prst="straightConnector1">
              <a:avLst/>
            </a:prstGeom>
            <a:noFill/>
            <a:ln w="76200" cap="flat" cmpd="sng">
              <a:solidFill>
                <a:srgbClr val="CC4125"/>
              </a:solidFill>
              <a:prstDash val="dot"/>
              <a:round/>
              <a:headEnd type="none" w="med" len="med"/>
              <a:tailEnd type="none" w="med" len="med"/>
            </a:ln>
          </p:spPr>
        </p:cxnSp>
        <p:cxnSp>
          <p:nvCxnSpPr>
            <p:cNvPr id="96" name="Google Shape;96;p17"/>
            <p:cNvCxnSpPr/>
            <p:nvPr/>
          </p:nvCxnSpPr>
          <p:spPr>
            <a:xfrm rot="10800000" flipH="1">
              <a:off x="6645475" y="2711525"/>
              <a:ext cx="27600" cy="393300"/>
            </a:xfrm>
            <a:prstGeom prst="straightConnector1">
              <a:avLst/>
            </a:prstGeom>
            <a:noFill/>
            <a:ln w="76200" cap="flat" cmpd="sng">
              <a:solidFill>
                <a:srgbClr val="CC4125"/>
              </a:solidFill>
              <a:prstDash val="solid"/>
              <a:round/>
              <a:headEnd type="none" w="med" len="med"/>
              <a:tailEnd type="none" w="med" len="med"/>
            </a:ln>
          </p:spPr>
        </p:cxn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8"/>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a:t>Antall hendelser</a:t>
            </a:r>
            <a:endParaRPr dirty="0"/>
          </a:p>
        </p:txBody>
      </p:sp>
      <p:pic>
        <p:nvPicPr>
          <p:cNvPr id="102" name="Google Shape;102;p18"/>
          <p:cNvPicPr preferRelativeResize="0"/>
          <p:nvPr/>
        </p:nvPicPr>
        <p:blipFill rotWithShape="1">
          <a:blip r:embed="rId3">
            <a:alphaModFix/>
          </a:blip>
          <a:srcRect t="50794" b="132"/>
          <a:stretch/>
        </p:blipFill>
        <p:spPr>
          <a:xfrm>
            <a:off x="3448725" y="997350"/>
            <a:ext cx="5383575" cy="2641800"/>
          </a:xfrm>
          <a:prstGeom prst="rect">
            <a:avLst/>
          </a:prstGeom>
          <a:noFill/>
          <a:ln>
            <a:noFill/>
          </a:ln>
        </p:spPr>
      </p:pic>
      <p:sp>
        <p:nvSpPr>
          <p:cNvPr id="103" name="Google Shape;103;p18"/>
          <p:cNvSpPr txBox="1"/>
          <p:nvPr/>
        </p:nvSpPr>
        <p:spPr>
          <a:xfrm>
            <a:off x="311700" y="997350"/>
            <a:ext cx="3129600" cy="27705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o" sz="1400" b="0" i="0" u="none" strike="noStrike" kern="0" cap="none" spc="0" normalizeH="0" baseline="0" noProof="0">
                <a:ln>
                  <a:noFill/>
                </a:ln>
                <a:solidFill>
                  <a:srgbClr val="000000"/>
                </a:solidFill>
                <a:effectLst/>
                <a:uLnTx/>
                <a:uFillTx/>
                <a:latin typeface="Arial"/>
                <a:cs typeface="Arial"/>
                <a:sym typeface="Arial"/>
              </a:rPr>
              <a:t>Reguleringsplan og støyberegninger tillater opptil 2 millioner skudd utendørs.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o" sz="1400" b="0" i="0" u="none" strike="noStrike" kern="0" cap="none" spc="0" normalizeH="0" baseline="0" noProof="0">
                <a:ln>
                  <a:noFill/>
                </a:ln>
                <a:solidFill>
                  <a:srgbClr val="000000"/>
                </a:solidFill>
                <a:effectLst/>
                <a:uLnTx/>
                <a:uFillTx/>
                <a:latin typeface="Arial"/>
                <a:cs typeface="Arial"/>
                <a:sym typeface="Arial"/>
              </a:rPr>
              <a:t>Vi viser et scenario på 1M hendelser årlig (snitt 19’230 per uke) som referanse.</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o" sz="1400" b="0" i="1" u="none" strike="noStrike" kern="0" cap="none" spc="0" normalizeH="0" baseline="0" noProof="0">
                <a:ln>
                  <a:noFill/>
                </a:ln>
                <a:solidFill>
                  <a:srgbClr val="000000"/>
                </a:solidFill>
                <a:effectLst/>
                <a:uLnTx/>
                <a:uFillTx/>
                <a:latin typeface="Arial"/>
                <a:cs typeface="Arial"/>
                <a:sym typeface="Arial"/>
              </a:rPr>
              <a:t>Dagens nivå basert på detekterte hendelser ligger mange ganger under denne grensen.</a:t>
            </a:r>
            <a:endParaRPr kumimoji="0" sz="1400" b="0" i="1"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o" sz="1400" b="0" i="0" u="none" strike="noStrike" kern="0" cap="none" spc="0" normalizeH="0" baseline="0" noProof="0">
                <a:ln>
                  <a:noFill/>
                </a:ln>
                <a:solidFill>
                  <a:srgbClr val="000000"/>
                </a:solidFill>
                <a:effectLst/>
                <a:uLnTx/>
                <a:uFillTx/>
                <a:latin typeface="Arial"/>
                <a:cs typeface="Arial"/>
                <a:sym typeface="Arial"/>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9"/>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a:t>Overhold av tidsgrenser</a:t>
            </a:r>
            <a:endParaRPr dirty="0"/>
          </a:p>
        </p:txBody>
      </p:sp>
      <p:pic>
        <p:nvPicPr>
          <p:cNvPr id="109" name="Google Shape;109;p19"/>
          <p:cNvPicPr preferRelativeResize="0"/>
          <p:nvPr/>
        </p:nvPicPr>
        <p:blipFill rotWithShape="1">
          <a:blip r:embed="rId3">
            <a:alphaModFix/>
          </a:blip>
          <a:srcRect l="381" r="8874"/>
          <a:stretch/>
        </p:blipFill>
        <p:spPr>
          <a:xfrm>
            <a:off x="3427750" y="763100"/>
            <a:ext cx="5506724" cy="3792575"/>
          </a:xfrm>
          <a:prstGeom prst="rect">
            <a:avLst/>
          </a:prstGeom>
          <a:noFill/>
          <a:ln>
            <a:noFill/>
          </a:ln>
        </p:spPr>
      </p:pic>
      <p:sp>
        <p:nvSpPr>
          <p:cNvPr id="110" name="Google Shape;110;p19"/>
          <p:cNvSpPr txBox="1"/>
          <p:nvPr/>
        </p:nvSpPr>
        <p:spPr>
          <a:xfrm>
            <a:off x="351250" y="978500"/>
            <a:ext cx="2847900" cy="2339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o" sz="1400" b="0" i="0" u="none" strike="noStrike" kern="0" cap="none" spc="0" normalizeH="0" baseline="0" noProof="0">
                <a:ln>
                  <a:noFill/>
                </a:ln>
                <a:solidFill>
                  <a:srgbClr val="000000"/>
                </a:solidFill>
                <a:effectLst/>
                <a:uLnTx/>
                <a:uFillTx/>
                <a:latin typeface="Arial"/>
                <a:cs typeface="Arial"/>
                <a:sym typeface="Arial"/>
              </a:rPr>
              <a:t>Treningsaktivitet utendørs er tillatt</a:t>
            </a:r>
            <a:br>
              <a:rPr kumimoji="0" lang="no" sz="1400" b="0" i="0" u="none" strike="noStrike" kern="0" cap="none" spc="0" normalizeH="0" baseline="0" noProof="0">
                <a:ln>
                  <a:noFill/>
                </a:ln>
                <a:solidFill>
                  <a:srgbClr val="000000"/>
                </a:solidFill>
                <a:effectLst/>
                <a:uLnTx/>
                <a:uFillTx/>
                <a:latin typeface="Arial"/>
                <a:cs typeface="Arial"/>
                <a:sym typeface="Arial"/>
              </a:rPr>
            </a:br>
            <a:r>
              <a:rPr kumimoji="0" lang="no" sz="1400" b="0" i="0" u="none" strike="noStrike" kern="0" cap="none" spc="0" normalizeH="0" baseline="0" noProof="0">
                <a:ln>
                  <a:noFill/>
                </a:ln>
                <a:solidFill>
                  <a:srgbClr val="000000"/>
                </a:solidFill>
                <a:effectLst/>
                <a:uLnTx/>
                <a:uFillTx/>
                <a:latin typeface="Arial"/>
                <a:cs typeface="Arial"/>
                <a:sym typeface="Arial"/>
              </a:rPr>
              <a:t>07:00 til 19:00 på hverdager,</a:t>
            </a:r>
            <a:br>
              <a:rPr kumimoji="0" lang="no" sz="1400" b="0" i="0" u="none" strike="noStrike" kern="0" cap="none" spc="0" normalizeH="0" baseline="0" noProof="0">
                <a:ln>
                  <a:noFill/>
                </a:ln>
                <a:solidFill>
                  <a:srgbClr val="000000"/>
                </a:solidFill>
                <a:effectLst/>
                <a:uLnTx/>
                <a:uFillTx/>
                <a:latin typeface="Arial"/>
                <a:cs typeface="Arial"/>
                <a:sym typeface="Arial"/>
              </a:rPr>
            </a:br>
            <a:r>
              <a:rPr kumimoji="0" lang="no" sz="1400" b="0" i="0" u="none" strike="noStrike" kern="0" cap="none" spc="0" normalizeH="0" baseline="0" noProof="0">
                <a:ln>
                  <a:noFill/>
                </a:ln>
                <a:solidFill>
                  <a:srgbClr val="000000"/>
                </a:solidFill>
                <a:effectLst/>
                <a:uLnTx/>
                <a:uFillTx/>
                <a:latin typeface="Arial"/>
                <a:cs typeface="Arial"/>
                <a:sym typeface="Arial"/>
              </a:rPr>
              <a:t>og ikke på helgedager.</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o" sz="1400" b="0" i="0" u="none" strike="noStrike" kern="0" cap="none" spc="0" normalizeH="0" baseline="0" noProof="0">
                <a:ln>
                  <a:noFill/>
                </a:ln>
                <a:solidFill>
                  <a:srgbClr val="000000"/>
                </a:solidFill>
                <a:effectLst/>
                <a:uLnTx/>
                <a:uFillTx/>
                <a:latin typeface="Arial"/>
                <a:cs typeface="Arial"/>
                <a:sym typeface="Arial"/>
              </a:rPr>
              <a:t>I tillegg tillates det for den siste onsdagen i hver måned aktivitet fra 19:00 til 23:00</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o" sz="1400" b="0" i="1" u="none" strike="noStrike" kern="0" cap="none" spc="0" normalizeH="0" baseline="0" noProof="0">
                <a:ln>
                  <a:noFill/>
                </a:ln>
                <a:solidFill>
                  <a:srgbClr val="000000"/>
                </a:solidFill>
                <a:effectLst/>
                <a:uLnTx/>
                <a:uFillTx/>
                <a:latin typeface="Arial"/>
                <a:cs typeface="Arial"/>
                <a:sym typeface="Arial"/>
              </a:rPr>
              <a:t>Sensordata viser at tidsgrensene er blitt fulgt meget godt.</a:t>
            </a:r>
            <a:endParaRPr kumimoji="0" sz="1400" b="0" i="1"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0"/>
          <p:cNvSpPr txBox="1">
            <a:spLocks noGrp="1"/>
          </p:cNvSpPr>
          <p:nvPr>
            <p:ph type="title"/>
          </p:nvPr>
        </p:nvSpPr>
        <p:spPr>
          <a:xfrm>
            <a:off x="311700" y="140225"/>
            <a:ext cx="2595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a:t>Registreringer</a:t>
            </a:r>
            <a:br>
              <a:rPr lang="no"/>
            </a:br>
            <a:r>
              <a:rPr lang="no"/>
              <a:t>januar - mai</a:t>
            </a:r>
            <a:endParaRPr dirty="0"/>
          </a:p>
        </p:txBody>
      </p:sp>
      <p:sp>
        <p:nvSpPr>
          <p:cNvPr id="116" name="Google Shape;116;p20"/>
          <p:cNvSpPr txBox="1"/>
          <p:nvPr/>
        </p:nvSpPr>
        <p:spPr>
          <a:xfrm>
            <a:off x="4233050" y="501450"/>
            <a:ext cx="4651500" cy="39249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no" sz="1400" b="1" i="0" u="none" strike="noStrike" kern="0" cap="none" spc="0" normalizeH="0" baseline="0" noProof="0">
                <a:ln>
                  <a:noFill/>
                </a:ln>
                <a:solidFill>
                  <a:srgbClr val="000000"/>
                </a:solidFill>
                <a:effectLst/>
                <a:uLnTx/>
                <a:uFillTx/>
                <a:latin typeface="Arial"/>
                <a:cs typeface="Arial"/>
                <a:sym typeface="Arial"/>
              </a:rPr>
              <a:t>Merk: Tidligere rapportert (dialogmøte 10 juni)</a:t>
            </a:r>
            <a:endParaRPr kumimoji="0" sz="1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o" sz="1400" b="0" i="0" u="none" strike="noStrike" kern="0" cap="none" spc="0" normalizeH="0" baseline="0" noProof="0">
                <a:ln>
                  <a:noFill/>
                </a:ln>
                <a:solidFill>
                  <a:srgbClr val="000000"/>
                </a:solidFill>
                <a:effectLst/>
                <a:uLnTx/>
                <a:uFillTx/>
                <a:latin typeface="Arial"/>
                <a:cs typeface="Arial"/>
                <a:sym typeface="Arial"/>
              </a:rPr>
              <a:t>Ca 200 stk 1-minutt perioder var </a:t>
            </a:r>
            <a:r>
              <a:rPr kumimoji="0" lang="no" sz="1400" b="0" i="1" u="none" strike="noStrike" kern="0" cap="none" spc="0" normalizeH="0" baseline="0" noProof="0">
                <a:ln>
                  <a:noFill/>
                </a:ln>
                <a:solidFill>
                  <a:srgbClr val="000000"/>
                </a:solidFill>
                <a:effectLst/>
                <a:uLnTx/>
                <a:uFillTx/>
                <a:latin typeface="Arial"/>
                <a:cs typeface="Arial"/>
                <a:sym typeface="Arial"/>
              </a:rPr>
              <a:t>kandidater </a:t>
            </a:r>
            <a:r>
              <a:rPr kumimoji="0" lang="no" sz="1400" b="0" i="0" u="none" strike="noStrike" kern="0" cap="none" spc="0" normalizeH="0" baseline="0" noProof="0">
                <a:ln>
                  <a:noFill/>
                </a:ln>
                <a:solidFill>
                  <a:srgbClr val="000000"/>
                </a:solidFill>
                <a:effectLst/>
                <a:uLnTx/>
                <a:uFillTx/>
                <a:latin typeface="Arial"/>
                <a:cs typeface="Arial"/>
                <a:sym typeface="Arial"/>
              </a:rPr>
              <a:t>med </a:t>
            </a:r>
            <a:r>
              <a:rPr kumimoji="0" lang="no" sz="1400" b="0" i="1" u="none" strike="noStrike" kern="0" cap="none" spc="0" normalizeH="0" baseline="0" noProof="0">
                <a:ln>
                  <a:noFill/>
                </a:ln>
                <a:solidFill>
                  <a:srgbClr val="000000"/>
                </a:solidFill>
                <a:effectLst/>
                <a:uLnTx/>
                <a:uFillTx/>
                <a:latin typeface="Arial"/>
                <a:cs typeface="Arial"/>
                <a:sym typeface="Arial"/>
              </a:rPr>
              <a:t>mulig </a:t>
            </a:r>
            <a:r>
              <a:rPr kumimoji="0" lang="no" sz="1400" b="0" i="0" u="none" strike="noStrike" kern="0" cap="none" spc="0" normalizeH="0" baseline="0" noProof="0">
                <a:ln>
                  <a:noFill/>
                </a:ln>
                <a:solidFill>
                  <a:srgbClr val="000000"/>
                </a:solidFill>
                <a:effectLst/>
                <a:uLnTx/>
                <a:uFillTx/>
                <a:latin typeface="Arial"/>
                <a:cs typeface="Arial"/>
                <a:sym typeface="Arial"/>
              </a:rPr>
              <a:t>aktivitet detektert utenfor tillatt tids-område.</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o" sz="1400" b="0" i="0" u="none" strike="noStrike" kern="0" cap="none" spc="0" normalizeH="0" baseline="0" noProof="0">
                <a:ln>
                  <a:noFill/>
                </a:ln>
                <a:solidFill>
                  <a:srgbClr val="000000"/>
                </a:solidFill>
                <a:effectLst/>
                <a:uLnTx/>
                <a:uFillTx/>
                <a:latin typeface="Arial"/>
                <a:cs typeface="Arial"/>
                <a:sym typeface="Arial"/>
              </a:rPr>
              <a:t>Disse ble manuelt gjennomgått.</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o" sz="1400" b="0" i="0" u="none" strike="noStrike" kern="0" cap="none" spc="0" normalizeH="0" baseline="0" noProof="0">
                <a:ln>
                  <a:noFill/>
                </a:ln>
                <a:solidFill>
                  <a:srgbClr val="000000"/>
                </a:solidFill>
                <a:effectLst/>
                <a:uLnTx/>
                <a:uFillTx/>
                <a:latin typeface="Arial"/>
                <a:cs typeface="Arial"/>
                <a:sym typeface="Arial"/>
              </a:rPr>
              <a:t>Majoriteten av disse var falsk positiv grunnet regn/vind.</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o" sz="1400" b="0" i="0" u="none" strike="noStrike" kern="0" cap="none" spc="0" normalizeH="0" baseline="0" noProof="0">
                <a:ln>
                  <a:noFill/>
                </a:ln>
                <a:solidFill>
                  <a:srgbClr val="000000"/>
                </a:solidFill>
                <a:effectLst/>
                <a:uLnTx/>
                <a:uFillTx/>
                <a:latin typeface="Arial"/>
                <a:cs typeface="Arial"/>
                <a:sym typeface="Arial"/>
              </a:rPr>
              <a:t>To tidsperioder har en del impulsstøy. Årsak er ukjent.</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no" sz="1400" b="0" i="0" u="none" strike="noStrike" kern="0" cap="none" spc="0" normalizeH="0" baseline="0" noProof="0">
                <a:ln>
                  <a:noFill/>
                </a:ln>
                <a:solidFill>
                  <a:srgbClr val="000000"/>
                </a:solidFill>
                <a:effectLst/>
                <a:uLnTx/>
                <a:uFillTx/>
                <a:latin typeface="Arial"/>
                <a:cs typeface="Arial"/>
                <a:sym typeface="Arial"/>
              </a:rPr>
              <a:t>Tirsdag 11.01.2022, klokken 21:05 til 22:10</a:t>
            </a:r>
            <a:br>
              <a:rPr kumimoji="0" lang="no" sz="1400" b="0" i="0" u="none" strike="noStrike" kern="0" cap="none" spc="0" normalizeH="0" baseline="0" noProof="0">
                <a:ln>
                  <a:noFill/>
                </a:ln>
                <a:solidFill>
                  <a:srgbClr val="000000"/>
                </a:solidFill>
                <a:effectLst/>
                <a:uLnTx/>
                <a:uFillTx/>
                <a:latin typeface="Arial"/>
                <a:cs typeface="Arial"/>
                <a:sym typeface="Arial"/>
              </a:rPr>
            </a:br>
            <a:r>
              <a:rPr kumimoji="0" lang="no" sz="1400" b="0" i="0" u="none" strike="noStrike" kern="0" cap="none" spc="0" normalizeH="0" baseline="0" noProof="0">
                <a:ln>
                  <a:noFill/>
                </a:ln>
                <a:solidFill>
                  <a:srgbClr val="000000"/>
                </a:solidFill>
                <a:effectLst/>
                <a:uLnTx/>
                <a:uFillTx/>
                <a:latin typeface="Arial"/>
                <a:cs typeface="Arial"/>
                <a:sym typeface="Arial"/>
              </a:rPr>
              <a:t>(5 aktive minutter, kun Skytehus)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no" sz="1400" b="0" i="0" u="none" strike="noStrike" kern="0" cap="none" spc="0" normalizeH="0" baseline="0" noProof="0">
                <a:ln>
                  <a:noFill/>
                </a:ln>
                <a:solidFill>
                  <a:srgbClr val="000000"/>
                </a:solidFill>
                <a:effectLst/>
                <a:uLnTx/>
                <a:uFillTx/>
                <a:latin typeface="Arial"/>
                <a:cs typeface="Arial"/>
                <a:sym typeface="Arial"/>
              </a:rPr>
              <a:t>Tirsdag 03.05.2022, klokken 19:20 til 19:50</a:t>
            </a:r>
            <a:br>
              <a:rPr kumimoji="0" lang="no" sz="1400" b="0" i="0" u="none" strike="noStrike" kern="0" cap="none" spc="0" normalizeH="0" baseline="0" noProof="0">
                <a:ln>
                  <a:noFill/>
                </a:ln>
                <a:solidFill>
                  <a:srgbClr val="000000"/>
                </a:solidFill>
                <a:effectLst/>
                <a:uLnTx/>
                <a:uFillTx/>
                <a:latin typeface="Arial"/>
                <a:cs typeface="Arial"/>
                <a:sym typeface="Arial"/>
              </a:rPr>
            </a:br>
            <a:r>
              <a:rPr kumimoji="0" lang="no" sz="1400" b="0" i="0" u="none" strike="noStrike" kern="0" cap="none" spc="0" normalizeH="0" baseline="0" noProof="0">
                <a:ln>
                  <a:noFill/>
                </a:ln>
                <a:solidFill>
                  <a:srgbClr val="000000"/>
                </a:solidFill>
                <a:effectLst/>
                <a:uLnTx/>
                <a:uFillTx/>
                <a:latin typeface="Arial"/>
                <a:cs typeface="Arial"/>
                <a:sym typeface="Arial"/>
              </a:rPr>
              <a:t>(5 aktive minutter, hovedsaklig Skytehus)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o" sz="1400" b="0" i="0" u="none" strike="noStrike" kern="0" cap="none" spc="0" normalizeH="0" baseline="0" noProof="0">
                <a:ln>
                  <a:noFill/>
                </a:ln>
                <a:solidFill>
                  <a:srgbClr val="000000"/>
                </a:solidFill>
                <a:effectLst/>
                <a:uLnTx/>
                <a:uFillTx/>
                <a:latin typeface="Arial"/>
                <a:cs typeface="Arial"/>
                <a:sym typeface="Arial"/>
              </a:rPr>
              <a:t>Resterende perioder var isolerte støy-hendelser,</a:t>
            </a:r>
            <a:br>
              <a:rPr kumimoji="0" lang="no" sz="1400" b="0" i="0" u="none" strike="noStrike" kern="0" cap="none" spc="0" normalizeH="0" baseline="0" noProof="0">
                <a:ln>
                  <a:noFill/>
                </a:ln>
                <a:solidFill>
                  <a:srgbClr val="000000"/>
                </a:solidFill>
                <a:effectLst/>
                <a:uLnTx/>
                <a:uFillTx/>
                <a:latin typeface="Arial"/>
                <a:cs typeface="Arial"/>
                <a:sym typeface="Arial"/>
              </a:rPr>
            </a:br>
            <a:r>
              <a:rPr kumimoji="0" lang="no" sz="1400" b="0" i="0" u="none" strike="noStrike" kern="0" cap="none" spc="0" normalizeH="0" baseline="0" noProof="0">
                <a:ln>
                  <a:noFill/>
                </a:ln>
                <a:solidFill>
                  <a:srgbClr val="000000"/>
                </a:solidFill>
                <a:effectLst/>
                <a:uLnTx/>
                <a:uFillTx/>
                <a:latin typeface="Arial"/>
                <a:cs typeface="Arial"/>
                <a:sym typeface="Arial"/>
              </a:rPr>
              <a:t>lav sannsynlighet for å være trenings-aktivitet.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17" name="Google Shape;117;p20"/>
          <p:cNvPicPr preferRelativeResize="0"/>
          <p:nvPr/>
        </p:nvPicPr>
        <p:blipFill rotWithShape="1">
          <a:blip r:embed="rId3">
            <a:alphaModFix/>
          </a:blip>
          <a:srcRect l="11762" r="13982"/>
          <a:stretch/>
        </p:blipFill>
        <p:spPr>
          <a:xfrm>
            <a:off x="414875" y="1162600"/>
            <a:ext cx="3296876" cy="3174425"/>
          </a:xfrm>
          <a:prstGeom prst="rect">
            <a:avLst/>
          </a:prstGeom>
          <a:noFill/>
          <a:ln>
            <a:noFill/>
          </a:ln>
        </p:spPr>
      </p:pic>
      <p:sp>
        <p:nvSpPr>
          <p:cNvPr id="118" name="Google Shape;118;p20"/>
          <p:cNvSpPr txBox="1"/>
          <p:nvPr/>
        </p:nvSpPr>
        <p:spPr>
          <a:xfrm>
            <a:off x="769650" y="4337025"/>
            <a:ext cx="2096400" cy="338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o" sz="1000" b="0" i="0" u="none" strike="noStrike" kern="0" cap="none" spc="0" normalizeH="0" baseline="0" noProof="0">
                <a:ln>
                  <a:noFill/>
                </a:ln>
                <a:solidFill>
                  <a:srgbClr val="000000"/>
                </a:solidFill>
                <a:effectLst/>
                <a:uLnTx/>
                <a:uFillTx/>
                <a:latin typeface="Arial"/>
                <a:cs typeface="Arial"/>
                <a:sym typeface="Arial"/>
              </a:rPr>
              <a:t>Utdrag fra manuell gjennomgang</a:t>
            </a:r>
            <a:endParaRPr kumimoji="0" sz="10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7">
            <a:extLst>
              <a:ext uri="{FF2B5EF4-FFF2-40B4-BE49-F238E27FC236}">
                <a16:creationId xmlns:a16="http://schemas.microsoft.com/office/drawing/2014/main" id="{358D363B-5E54-4E73-BBEA-5E3A980B1636}"/>
              </a:ext>
            </a:extLst>
          </p:cNvPr>
          <p:cNvSpPr>
            <a:spLocks noGrp="1"/>
          </p:cNvSpPr>
          <p:nvPr>
            <p:ph type="title"/>
          </p:nvPr>
        </p:nvSpPr>
        <p:spPr/>
        <p:txBody>
          <a:bodyPr/>
          <a:lstStyle/>
          <a:p>
            <a:r>
              <a:rPr lang="nb-NO" dirty="0"/>
              <a:t>1. Velkommen v/Ole Vidar Dahl</a:t>
            </a:r>
          </a:p>
        </p:txBody>
      </p:sp>
      <p:sp>
        <p:nvSpPr>
          <p:cNvPr id="9" name="Plassholder for innhold 8">
            <a:extLst>
              <a:ext uri="{FF2B5EF4-FFF2-40B4-BE49-F238E27FC236}">
                <a16:creationId xmlns:a16="http://schemas.microsoft.com/office/drawing/2014/main" id="{21CCC748-B3C2-42D9-A197-4356762DE09A}"/>
              </a:ext>
            </a:extLst>
          </p:cNvPr>
          <p:cNvSpPr>
            <a:spLocks noGrp="1"/>
          </p:cNvSpPr>
          <p:nvPr>
            <p:ph idx="1"/>
          </p:nvPr>
        </p:nvSpPr>
        <p:spPr/>
        <p:txBody>
          <a:bodyPr/>
          <a:lstStyle/>
          <a:p>
            <a:pPr marL="0" indent="0">
              <a:buNone/>
            </a:pPr>
            <a:endParaRPr lang="nb-NO" dirty="0"/>
          </a:p>
        </p:txBody>
      </p:sp>
      <p:sp>
        <p:nvSpPr>
          <p:cNvPr id="4" name="Plassholder for bunntekst 3">
            <a:extLst>
              <a:ext uri="{FF2B5EF4-FFF2-40B4-BE49-F238E27FC236}">
                <a16:creationId xmlns:a16="http://schemas.microsoft.com/office/drawing/2014/main" id="{2F824F89-3369-4F72-9B64-DCAC4CEF9310}"/>
              </a:ext>
            </a:extLst>
          </p:cNvPr>
          <p:cNvSpPr>
            <a:spLocks noGrp="1"/>
          </p:cNvSpPr>
          <p:nvPr>
            <p:ph type="ftr" sz="quarter" idx="3"/>
          </p:nvPr>
        </p:nvSpPr>
        <p:spPr/>
        <p:txBody>
          <a:bodyPr/>
          <a:lstStyle/>
          <a:p>
            <a:endParaRPr lang="en-GB" dirty="0"/>
          </a:p>
        </p:txBody>
      </p:sp>
      <p:sp>
        <p:nvSpPr>
          <p:cNvPr id="5" name="Plassholder for lysbildenummer 4">
            <a:extLst>
              <a:ext uri="{FF2B5EF4-FFF2-40B4-BE49-F238E27FC236}">
                <a16:creationId xmlns:a16="http://schemas.microsoft.com/office/drawing/2014/main" id="{A7884B35-FA96-406A-BBC8-20CD440863D9}"/>
              </a:ext>
            </a:extLst>
          </p:cNvPr>
          <p:cNvSpPr>
            <a:spLocks noGrp="1"/>
          </p:cNvSpPr>
          <p:nvPr>
            <p:ph type="sldNum" sz="quarter" idx="4"/>
          </p:nvPr>
        </p:nvSpPr>
        <p:spPr/>
        <p:txBody>
          <a:bodyPr/>
          <a:lstStyle/>
          <a:p>
            <a:r>
              <a:rPr lang="nb-NO" altLang="nb-NO" dirty="0"/>
              <a:t>Side </a:t>
            </a:r>
            <a:fld id="{F57D2C7E-FF28-3646-BDC8-24A1FA3E5E8D}" type="slidenum">
              <a:rPr lang="en-GB" smtClean="0"/>
              <a:pPr/>
              <a:t>3</a:t>
            </a:fld>
            <a:endParaRPr lang="en-GB" dirty="0"/>
          </a:p>
        </p:txBody>
      </p:sp>
      <p:sp>
        <p:nvSpPr>
          <p:cNvPr id="6" name="Plassholder for dato 5">
            <a:extLst>
              <a:ext uri="{FF2B5EF4-FFF2-40B4-BE49-F238E27FC236}">
                <a16:creationId xmlns:a16="http://schemas.microsoft.com/office/drawing/2014/main" id="{66A00592-F4A8-4EFA-B841-484EA226D712}"/>
              </a:ext>
            </a:extLst>
          </p:cNvPr>
          <p:cNvSpPr>
            <a:spLocks noGrp="1"/>
          </p:cNvSpPr>
          <p:nvPr>
            <p:ph type="dt" sz="half" idx="2"/>
          </p:nvPr>
        </p:nvSpPr>
        <p:spPr/>
        <p:txBody>
          <a:bodyPr/>
          <a:lstStyle/>
          <a:p>
            <a:fld id="{71CF5760-0137-4D42-83E3-B092B0912E30}" type="datetime1">
              <a:rPr lang="nb-NO" smtClean="0"/>
              <a:pPr/>
              <a:t>17.11.2022</a:t>
            </a:fld>
            <a:endParaRPr lang="en-GB" dirty="0"/>
          </a:p>
        </p:txBody>
      </p:sp>
      <p:pic>
        <p:nvPicPr>
          <p:cNvPr id="7" name="Bilde 6">
            <a:extLst>
              <a:ext uri="{FF2B5EF4-FFF2-40B4-BE49-F238E27FC236}">
                <a16:creationId xmlns:a16="http://schemas.microsoft.com/office/drawing/2014/main" id="{CFF2D1AD-08BD-41DF-951A-2DA8871B09D4}"/>
              </a:ext>
            </a:extLst>
          </p:cNvPr>
          <p:cNvPicPr>
            <a:picLocks noChangeAspect="1"/>
          </p:cNvPicPr>
          <p:nvPr/>
        </p:nvPicPr>
        <p:blipFill>
          <a:blip r:embed="rId2"/>
          <a:stretch>
            <a:fillRect/>
          </a:stretch>
        </p:blipFill>
        <p:spPr>
          <a:xfrm>
            <a:off x="0" y="0"/>
            <a:ext cx="9144000" cy="57091"/>
          </a:xfrm>
          <a:prstGeom prst="rect">
            <a:avLst/>
          </a:prstGeom>
        </p:spPr>
      </p:pic>
    </p:spTree>
    <p:extLst>
      <p:ext uri="{BB962C8B-B14F-4D97-AF65-F5344CB8AC3E}">
        <p14:creationId xmlns:p14="http://schemas.microsoft.com/office/powerpoint/2010/main" val="5913181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1"/>
          <p:cNvSpPr txBox="1">
            <a:spLocks noGrp="1"/>
          </p:cNvSpPr>
          <p:nvPr>
            <p:ph type="title"/>
          </p:nvPr>
        </p:nvSpPr>
        <p:spPr>
          <a:xfrm>
            <a:off x="311700" y="140225"/>
            <a:ext cx="2595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a:t>Registreringer</a:t>
            </a:r>
            <a:endParaRPr dirty="0"/>
          </a:p>
          <a:p>
            <a:pPr marL="0" lvl="0" indent="0" algn="l" rtl="0">
              <a:spcBef>
                <a:spcPts val="0"/>
              </a:spcBef>
              <a:spcAft>
                <a:spcPts val="0"/>
              </a:spcAft>
              <a:buNone/>
            </a:pPr>
            <a:r>
              <a:rPr lang="no"/>
              <a:t>juni - oktober</a:t>
            </a:r>
            <a:endParaRPr dirty="0"/>
          </a:p>
        </p:txBody>
      </p:sp>
      <p:sp>
        <p:nvSpPr>
          <p:cNvPr id="124" name="Google Shape;124;p21"/>
          <p:cNvSpPr txBox="1"/>
          <p:nvPr/>
        </p:nvSpPr>
        <p:spPr>
          <a:xfrm>
            <a:off x="4233050" y="273825"/>
            <a:ext cx="4651500" cy="39249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o" sz="1400" b="0" i="0" u="none" strike="noStrike" kern="0" cap="none" spc="0" normalizeH="0" baseline="0" noProof="0">
                <a:ln>
                  <a:noFill/>
                </a:ln>
                <a:solidFill>
                  <a:srgbClr val="000000"/>
                </a:solidFill>
                <a:effectLst/>
                <a:uLnTx/>
                <a:uFillTx/>
                <a:latin typeface="Arial"/>
                <a:cs typeface="Arial"/>
                <a:sym typeface="Arial"/>
              </a:rPr>
              <a:t>Ca 105 stk 1-minutt perioder var </a:t>
            </a:r>
            <a:r>
              <a:rPr kumimoji="0" lang="no" sz="1400" b="0" i="1" u="none" strike="noStrike" kern="0" cap="none" spc="0" normalizeH="0" baseline="0" noProof="0">
                <a:ln>
                  <a:noFill/>
                </a:ln>
                <a:solidFill>
                  <a:srgbClr val="000000"/>
                </a:solidFill>
                <a:effectLst/>
                <a:uLnTx/>
                <a:uFillTx/>
                <a:latin typeface="Arial"/>
                <a:cs typeface="Arial"/>
                <a:sym typeface="Arial"/>
              </a:rPr>
              <a:t>kandidater </a:t>
            </a:r>
            <a:r>
              <a:rPr kumimoji="0" lang="no" sz="1400" b="0" i="0" u="none" strike="noStrike" kern="0" cap="none" spc="0" normalizeH="0" baseline="0" noProof="0">
                <a:ln>
                  <a:noFill/>
                </a:ln>
                <a:solidFill>
                  <a:srgbClr val="000000"/>
                </a:solidFill>
                <a:effectLst/>
                <a:uLnTx/>
                <a:uFillTx/>
                <a:latin typeface="Arial"/>
                <a:cs typeface="Arial"/>
                <a:sym typeface="Arial"/>
              </a:rPr>
              <a:t>med </a:t>
            </a:r>
            <a:r>
              <a:rPr kumimoji="0" lang="no" sz="1400" b="0" i="1" u="none" strike="noStrike" kern="0" cap="none" spc="0" normalizeH="0" baseline="0" noProof="0">
                <a:ln>
                  <a:noFill/>
                </a:ln>
                <a:solidFill>
                  <a:srgbClr val="000000"/>
                </a:solidFill>
                <a:effectLst/>
                <a:uLnTx/>
                <a:uFillTx/>
                <a:latin typeface="Arial"/>
                <a:cs typeface="Arial"/>
                <a:sym typeface="Arial"/>
              </a:rPr>
              <a:t>mulig </a:t>
            </a:r>
            <a:r>
              <a:rPr kumimoji="0" lang="no" sz="1400" b="0" i="0" u="none" strike="noStrike" kern="0" cap="none" spc="0" normalizeH="0" baseline="0" noProof="0">
                <a:ln>
                  <a:noFill/>
                </a:ln>
                <a:solidFill>
                  <a:srgbClr val="000000"/>
                </a:solidFill>
                <a:effectLst/>
                <a:uLnTx/>
                <a:uFillTx/>
                <a:latin typeface="Arial"/>
                <a:cs typeface="Arial"/>
                <a:sym typeface="Arial"/>
              </a:rPr>
              <a:t>aktivitet detektert utenfor tillatt tids-område.</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o" sz="1400" b="0" i="0" u="none" strike="noStrike" kern="0" cap="none" spc="0" normalizeH="0" baseline="0" noProof="0">
                <a:ln>
                  <a:noFill/>
                </a:ln>
                <a:solidFill>
                  <a:srgbClr val="000000"/>
                </a:solidFill>
                <a:effectLst/>
                <a:uLnTx/>
                <a:uFillTx/>
                <a:latin typeface="Arial"/>
                <a:cs typeface="Arial"/>
                <a:sym typeface="Arial"/>
              </a:rPr>
              <a:t>Disse ble manuelt gjennomgått.</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o" sz="1400" b="0" i="0" u="none" strike="noStrike" kern="0" cap="none" spc="0" normalizeH="0" baseline="0" noProof="0">
                <a:ln>
                  <a:noFill/>
                </a:ln>
                <a:solidFill>
                  <a:srgbClr val="000000"/>
                </a:solidFill>
                <a:effectLst/>
                <a:uLnTx/>
                <a:uFillTx/>
                <a:latin typeface="Arial"/>
                <a:cs typeface="Arial"/>
                <a:sym typeface="Arial"/>
              </a:rPr>
              <a:t>Majoriteten av disse var falsk positiv grunnet regn/vind.</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o" sz="1400" b="0" i="0" u="none" strike="noStrike" kern="0" cap="none" spc="0" normalizeH="0" baseline="0" noProof="0">
                <a:ln>
                  <a:noFill/>
                </a:ln>
                <a:solidFill>
                  <a:srgbClr val="000000"/>
                </a:solidFill>
                <a:effectLst/>
                <a:uLnTx/>
                <a:uFillTx/>
                <a:latin typeface="Arial"/>
                <a:cs typeface="Arial"/>
                <a:sym typeface="Arial"/>
              </a:rPr>
              <a:t>3 tidsperioder har en del impulsstøy. Årsak er ukjent.</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no" sz="1400" b="0" i="0" u="none" strike="noStrike" kern="0" cap="none" spc="0" normalizeH="0" baseline="0" noProof="0">
                <a:ln>
                  <a:noFill/>
                </a:ln>
                <a:solidFill>
                  <a:srgbClr val="000000"/>
                </a:solidFill>
                <a:effectLst/>
                <a:uLnTx/>
                <a:uFillTx/>
                <a:latin typeface="Arial"/>
                <a:cs typeface="Arial"/>
                <a:sym typeface="Arial"/>
              </a:rPr>
              <a:t>Torsdag 28.07.2022, klokken 19:00 til 19:25</a:t>
            </a:r>
            <a:br>
              <a:rPr kumimoji="0" lang="no" sz="1400" b="0" i="0" u="none" strike="noStrike" kern="0" cap="none" spc="0" normalizeH="0" baseline="0" noProof="0">
                <a:ln>
                  <a:noFill/>
                </a:ln>
                <a:solidFill>
                  <a:srgbClr val="000000"/>
                </a:solidFill>
                <a:effectLst/>
                <a:uLnTx/>
                <a:uFillTx/>
                <a:latin typeface="Arial"/>
                <a:cs typeface="Arial"/>
                <a:sym typeface="Arial"/>
              </a:rPr>
            </a:br>
            <a:r>
              <a:rPr kumimoji="0" lang="no" sz="1400" b="0" i="0" u="none" strike="noStrike" kern="0" cap="none" spc="0" normalizeH="0" baseline="0" noProof="0">
                <a:ln>
                  <a:noFill/>
                </a:ln>
                <a:solidFill>
                  <a:srgbClr val="000000"/>
                </a:solidFill>
                <a:effectLst/>
                <a:uLnTx/>
                <a:uFillTx/>
                <a:latin typeface="Arial"/>
                <a:cs typeface="Arial"/>
                <a:sym typeface="Arial"/>
              </a:rPr>
              <a:t>(9 aktive minutter, kun Midtvoll)</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no" sz="1400" b="0" i="0" u="none" strike="noStrike" kern="0" cap="none" spc="0" normalizeH="0" baseline="0" noProof="0">
                <a:ln>
                  <a:noFill/>
                </a:ln>
                <a:solidFill>
                  <a:srgbClr val="000000"/>
                </a:solidFill>
                <a:effectLst/>
                <a:uLnTx/>
                <a:uFillTx/>
                <a:latin typeface="Arial"/>
                <a:cs typeface="Arial"/>
                <a:sym typeface="Arial"/>
              </a:rPr>
              <a:t>Søndag 14.08.2022, klokken 10:45 til 11:10</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o" sz="1400" b="0" i="0" u="none" strike="noStrike" kern="0" cap="none" spc="0" normalizeH="0" baseline="0" noProof="0">
                <a:ln>
                  <a:noFill/>
                </a:ln>
                <a:solidFill>
                  <a:srgbClr val="000000"/>
                </a:solidFill>
                <a:effectLst/>
                <a:uLnTx/>
                <a:uFillTx/>
                <a:latin typeface="Arial"/>
                <a:cs typeface="Arial"/>
                <a:sym typeface="Arial"/>
              </a:rPr>
              <a:t>(8 aktive minutter, kun Midtvoll)</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no" sz="1400" b="0" i="0" u="none" strike="noStrike" kern="0" cap="none" spc="0" normalizeH="0" baseline="0" noProof="0">
                <a:ln>
                  <a:noFill/>
                </a:ln>
                <a:solidFill>
                  <a:srgbClr val="000000"/>
                </a:solidFill>
                <a:effectLst/>
                <a:uLnTx/>
                <a:uFillTx/>
                <a:latin typeface="Arial"/>
                <a:cs typeface="Arial"/>
                <a:sym typeface="Arial"/>
              </a:rPr>
              <a:t>Søndag 25.09.2022, klokken 12:40 til 17:25</a:t>
            </a:r>
            <a:br>
              <a:rPr kumimoji="0" lang="no" sz="1400" b="0" i="0" u="none" strike="noStrike" kern="0" cap="none" spc="0" normalizeH="0" baseline="0" noProof="0">
                <a:ln>
                  <a:noFill/>
                </a:ln>
                <a:solidFill>
                  <a:srgbClr val="000000"/>
                </a:solidFill>
                <a:effectLst/>
                <a:uLnTx/>
                <a:uFillTx/>
                <a:latin typeface="Arial"/>
                <a:cs typeface="Arial"/>
                <a:sym typeface="Arial"/>
              </a:rPr>
            </a:br>
            <a:r>
              <a:rPr kumimoji="0" lang="no" sz="1400" b="0" i="0" u="none" strike="noStrike" kern="0" cap="none" spc="0" normalizeH="0" baseline="0" noProof="0">
                <a:ln>
                  <a:noFill/>
                </a:ln>
                <a:solidFill>
                  <a:srgbClr val="000000"/>
                </a:solidFill>
                <a:effectLst/>
                <a:uLnTx/>
                <a:uFillTx/>
                <a:latin typeface="Arial"/>
                <a:cs typeface="Arial"/>
                <a:sym typeface="Arial"/>
              </a:rPr>
              <a:t>(16 aktive minutter, kun Skytehus)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o" sz="1400" b="0" i="0" u="none" strike="noStrike" kern="0" cap="none" spc="0" normalizeH="0" baseline="0" noProof="0">
                <a:ln>
                  <a:noFill/>
                </a:ln>
                <a:solidFill>
                  <a:srgbClr val="000000"/>
                </a:solidFill>
                <a:effectLst/>
                <a:uLnTx/>
                <a:uFillTx/>
                <a:latin typeface="Arial"/>
                <a:cs typeface="Arial"/>
                <a:sym typeface="Arial"/>
              </a:rPr>
              <a:t>Resterende perioder var isolerte støy-hendelser,</a:t>
            </a:r>
            <a:br>
              <a:rPr kumimoji="0" lang="no" sz="1400" b="0" i="0" u="none" strike="noStrike" kern="0" cap="none" spc="0" normalizeH="0" baseline="0" noProof="0">
                <a:ln>
                  <a:noFill/>
                </a:ln>
                <a:solidFill>
                  <a:srgbClr val="000000"/>
                </a:solidFill>
                <a:effectLst/>
                <a:uLnTx/>
                <a:uFillTx/>
                <a:latin typeface="Arial"/>
                <a:cs typeface="Arial"/>
                <a:sym typeface="Arial"/>
              </a:rPr>
            </a:br>
            <a:r>
              <a:rPr kumimoji="0" lang="no" sz="1400" b="0" i="0" u="none" strike="noStrike" kern="0" cap="none" spc="0" normalizeH="0" baseline="0" noProof="0">
                <a:ln>
                  <a:noFill/>
                </a:ln>
                <a:solidFill>
                  <a:srgbClr val="000000"/>
                </a:solidFill>
                <a:effectLst/>
                <a:uLnTx/>
                <a:uFillTx/>
                <a:latin typeface="Arial"/>
                <a:cs typeface="Arial"/>
                <a:sym typeface="Arial"/>
              </a:rPr>
              <a:t>lav sannsynlighet for å være trenings-aktivitet.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25" name="Google Shape;125;p21"/>
          <p:cNvPicPr preferRelativeResize="0"/>
          <p:nvPr/>
        </p:nvPicPr>
        <p:blipFill rotWithShape="1">
          <a:blip r:embed="rId3">
            <a:alphaModFix/>
          </a:blip>
          <a:srcRect l="12805" r="1709"/>
          <a:stretch/>
        </p:blipFill>
        <p:spPr>
          <a:xfrm>
            <a:off x="444225" y="1219600"/>
            <a:ext cx="3550551" cy="3174426"/>
          </a:xfrm>
          <a:prstGeom prst="rect">
            <a:avLst/>
          </a:prstGeom>
          <a:noFill/>
          <a:ln>
            <a:noFill/>
          </a:ln>
        </p:spPr>
      </p:pic>
      <p:sp>
        <p:nvSpPr>
          <p:cNvPr id="126" name="Google Shape;126;p21"/>
          <p:cNvSpPr txBox="1"/>
          <p:nvPr/>
        </p:nvSpPr>
        <p:spPr>
          <a:xfrm>
            <a:off x="779250" y="4308225"/>
            <a:ext cx="2096400" cy="338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o" sz="1000" b="0" i="0" u="none" strike="noStrike" kern="0" cap="none" spc="0" normalizeH="0" baseline="0" noProof="0">
                <a:ln>
                  <a:noFill/>
                </a:ln>
                <a:solidFill>
                  <a:srgbClr val="000000"/>
                </a:solidFill>
                <a:effectLst/>
                <a:uLnTx/>
                <a:uFillTx/>
                <a:latin typeface="Arial"/>
                <a:cs typeface="Arial"/>
                <a:sym typeface="Arial"/>
              </a:rPr>
              <a:t>Utdrag fra manuell gjennomgang</a:t>
            </a:r>
            <a:endParaRPr kumimoji="0" sz="10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2"/>
          <p:cNvSpPr txBox="1">
            <a:spLocks noGrp="1"/>
          </p:cNvSpPr>
          <p:nvPr>
            <p:ph type="ctrTitle"/>
          </p:nvPr>
        </p:nvSpPr>
        <p:spPr>
          <a:xfrm>
            <a:off x="311700" y="275300"/>
            <a:ext cx="8520600" cy="1424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no" sz="4800"/>
              <a:t>Monitorering av støy</a:t>
            </a:r>
            <a:endParaRPr sz="4800" dirty="0"/>
          </a:p>
          <a:p>
            <a:pPr marL="0" lvl="0" indent="0" algn="ctr" rtl="0">
              <a:spcBef>
                <a:spcPts val="0"/>
              </a:spcBef>
              <a:spcAft>
                <a:spcPts val="0"/>
              </a:spcAft>
              <a:buNone/>
            </a:pPr>
            <a:r>
              <a:rPr lang="no" sz="3600"/>
              <a:t>ved Politiets Nasjonale Beredskapsenter</a:t>
            </a:r>
            <a:endParaRPr sz="3600" dirty="0"/>
          </a:p>
        </p:txBody>
      </p:sp>
      <p:sp>
        <p:nvSpPr>
          <p:cNvPr id="132" name="Google Shape;132;p22"/>
          <p:cNvSpPr txBox="1">
            <a:spLocks noGrp="1"/>
          </p:cNvSpPr>
          <p:nvPr>
            <p:ph type="subTitle" idx="1"/>
          </p:nvPr>
        </p:nvSpPr>
        <p:spPr>
          <a:xfrm>
            <a:off x="311700" y="1657275"/>
            <a:ext cx="8520600" cy="1395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endParaRPr sz="2400" dirty="0">
              <a:solidFill>
                <a:schemeClr val="dk1"/>
              </a:solidFill>
            </a:endParaRPr>
          </a:p>
        </p:txBody>
      </p:sp>
      <p:sp>
        <p:nvSpPr>
          <p:cNvPr id="133" name="Google Shape;133;p22"/>
          <p:cNvSpPr txBox="1">
            <a:spLocks noGrp="1"/>
          </p:cNvSpPr>
          <p:nvPr>
            <p:ph type="subTitle" idx="1"/>
          </p:nvPr>
        </p:nvSpPr>
        <p:spPr>
          <a:xfrm>
            <a:off x="439025" y="2988900"/>
            <a:ext cx="8520600" cy="78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no" sz="3600" b="1"/>
              <a:t>Spørsmål?</a:t>
            </a:r>
            <a:endParaRPr sz="3600" b="1"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a:t>Om Soundsensing AS</a:t>
            </a:r>
            <a:endParaRPr dirty="0"/>
          </a:p>
        </p:txBody>
      </p:sp>
      <p:sp>
        <p:nvSpPr>
          <p:cNvPr id="139" name="Google Shape;139;p23"/>
          <p:cNvSpPr txBox="1">
            <a:spLocks noGrp="1"/>
          </p:cNvSpPr>
          <p:nvPr>
            <p:ph type="body" idx="1"/>
          </p:nvPr>
        </p:nvSpPr>
        <p:spPr>
          <a:xfrm>
            <a:off x="311700" y="1152475"/>
            <a:ext cx="60852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sz="1700"/>
              <a:t>Soundsensing er et teknologi-selskap grunnlagt i 2019. De har utviklet en IoT lydsensor som måler, identifiserer, og loggfører lydkilder.</a:t>
            </a:r>
            <a:endParaRPr sz="1700" dirty="0"/>
          </a:p>
          <a:p>
            <a:pPr marL="0" lvl="0" indent="0" algn="l" rtl="0">
              <a:spcBef>
                <a:spcPts val="0"/>
              </a:spcBef>
              <a:spcAft>
                <a:spcPts val="0"/>
              </a:spcAft>
              <a:buNone/>
            </a:pPr>
            <a:endParaRPr sz="1700" dirty="0"/>
          </a:p>
          <a:p>
            <a:pPr marL="0" lvl="0" indent="0" algn="l" rtl="0">
              <a:spcBef>
                <a:spcPts val="0"/>
              </a:spcBef>
              <a:spcAft>
                <a:spcPts val="0"/>
              </a:spcAft>
              <a:buNone/>
            </a:pPr>
            <a:r>
              <a:rPr lang="no" sz="1700"/>
              <a:t>Selskapet springer ut fra forsknings- og teknologimiljøet på Norges Miljø og Biovitenskapelige Universitet (NMBU).</a:t>
            </a:r>
            <a:endParaRPr sz="1700" dirty="0"/>
          </a:p>
          <a:p>
            <a:pPr marL="0" lvl="0" indent="0" algn="l" rtl="0">
              <a:spcBef>
                <a:spcPts val="0"/>
              </a:spcBef>
              <a:spcAft>
                <a:spcPts val="0"/>
              </a:spcAft>
              <a:buNone/>
            </a:pPr>
            <a:endParaRPr sz="1700" dirty="0"/>
          </a:p>
          <a:p>
            <a:pPr marL="0" lvl="0" indent="0" algn="l" rtl="0">
              <a:spcBef>
                <a:spcPts val="0"/>
              </a:spcBef>
              <a:spcAft>
                <a:spcPts val="1600"/>
              </a:spcAft>
              <a:buNone/>
            </a:pPr>
            <a:r>
              <a:rPr lang="no" u="sng">
                <a:solidFill>
                  <a:schemeClr val="hlink"/>
                </a:solidFill>
                <a:hlinkClick r:id="rId3"/>
              </a:rPr>
              <a:t>https://soundsensing.no</a:t>
            </a:r>
            <a:r>
              <a:rPr lang="no"/>
              <a:t> </a:t>
            </a:r>
            <a:endParaRPr dirty="0"/>
          </a:p>
        </p:txBody>
      </p:sp>
      <p:pic>
        <p:nvPicPr>
          <p:cNvPr id="140" name="Google Shape;140;p23"/>
          <p:cNvPicPr preferRelativeResize="0"/>
          <p:nvPr/>
        </p:nvPicPr>
        <p:blipFill>
          <a:blip r:embed="rId4">
            <a:alphaModFix/>
          </a:blip>
          <a:stretch>
            <a:fillRect/>
          </a:stretch>
        </p:blipFill>
        <p:spPr>
          <a:xfrm>
            <a:off x="6438050" y="1152475"/>
            <a:ext cx="2414475" cy="1609472"/>
          </a:xfrm>
          <a:prstGeom prst="rect">
            <a:avLst/>
          </a:prstGeom>
          <a:noFill/>
          <a:ln>
            <a:noFill/>
          </a:ln>
        </p:spPr>
      </p:pic>
      <p:sp>
        <p:nvSpPr>
          <p:cNvPr id="141" name="Google Shape;141;p23"/>
          <p:cNvSpPr txBox="1"/>
          <p:nvPr/>
        </p:nvSpPr>
        <p:spPr>
          <a:xfrm>
            <a:off x="6396900" y="2676025"/>
            <a:ext cx="2265900" cy="339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o" sz="900" b="0" i="1" u="none" strike="noStrike" kern="0" cap="none" spc="0" normalizeH="0" baseline="0" noProof="0">
                <a:ln>
                  <a:noFill/>
                </a:ln>
                <a:solidFill>
                  <a:srgbClr val="000000"/>
                </a:solidFill>
                <a:effectLst/>
                <a:uLnTx/>
                <a:uFillTx/>
                <a:latin typeface="Arial"/>
                <a:cs typeface="Arial"/>
                <a:sym typeface="Arial"/>
              </a:rPr>
              <a:t>Soundsensing på Politiets Nasjonale Beredskapsenter. Fra artikkel i ØB</a:t>
            </a:r>
            <a:br>
              <a:rPr kumimoji="0" lang="no" sz="900" b="0" i="1" u="none" strike="noStrike" kern="0" cap="none" spc="0" normalizeH="0" baseline="0" noProof="0">
                <a:ln>
                  <a:noFill/>
                </a:ln>
                <a:solidFill>
                  <a:srgbClr val="000000"/>
                </a:solidFill>
                <a:effectLst/>
                <a:uLnTx/>
                <a:uFillTx/>
                <a:latin typeface="Arial"/>
                <a:cs typeface="Arial"/>
                <a:sym typeface="Arial"/>
              </a:rPr>
            </a:br>
            <a:r>
              <a:rPr kumimoji="0" lang="no" sz="900" b="0" i="1" u="none" strike="noStrike" kern="0" cap="none" spc="0" normalizeH="0" baseline="0" noProof="0">
                <a:ln>
                  <a:noFill/>
                </a:ln>
                <a:solidFill>
                  <a:srgbClr val="000000"/>
                </a:solidFill>
                <a:effectLst/>
                <a:uLnTx/>
                <a:uFillTx/>
                <a:latin typeface="Arial"/>
                <a:cs typeface="Arial"/>
                <a:sym typeface="Arial"/>
              </a:rPr>
              <a:t>Foto: Karin Hanstensen</a:t>
            </a:r>
            <a:endParaRPr kumimoji="0" sz="900" b="0" i="1"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CA22039-23A9-4471-9395-8C97285ABB9F}"/>
              </a:ext>
            </a:extLst>
          </p:cNvPr>
          <p:cNvSpPr>
            <a:spLocks noGrp="1"/>
          </p:cNvSpPr>
          <p:nvPr>
            <p:ph type="title"/>
          </p:nvPr>
        </p:nvSpPr>
        <p:spPr/>
        <p:txBody>
          <a:bodyPr/>
          <a:lstStyle/>
          <a:p>
            <a:r>
              <a:rPr lang="nb-NO" dirty="0"/>
              <a:t>5. Miljøoppfølging</a:t>
            </a:r>
            <a:br>
              <a:rPr lang="nb-NO" dirty="0"/>
            </a:br>
            <a:endParaRPr lang="nb-NO" dirty="0"/>
          </a:p>
        </p:txBody>
      </p:sp>
      <p:sp>
        <p:nvSpPr>
          <p:cNvPr id="3" name="Plassholder for innhold 2">
            <a:extLst>
              <a:ext uri="{FF2B5EF4-FFF2-40B4-BE49-F238E27FC236}">
                <a16:creationId xmlns:a16="http://schemas.microsoft.com/office/drawing/2014/main" id="{851AF92E-1596-4F6D-B2C6-97AC052ADEF4}"/>
              </a:ext>
            </a:extLst>
          </p:cNvPr>
          <p:cNvSpPr>
            <a:spLocks noGrp="1"/>
          </p:cNvSpPr>
          <p:nvPr>
            <p:ph idx="1"/>
          </p:nvPr>
        </p:nvSpPr>
        <p:spPr>
          <a:xfrm>
            <a:off x="539750" y="1275607"/>
            <a:ext cx="8064257" cy="3456732"/>
          </a:xfrm>
        </p:spPr>
        <p:txBody>
          <a:bodyPr>
            <a:normAutofit lnSpcReduction="10000"/>
          </a:bodyPr>
          <a:lstStyle/>
          <a:p>
            <a:pPr marL="0" indent="0">
              <a:buNone/>
            </a:pPr>
            <a:r>
              <a:rPr lang="nb-NO" dirty="0"/>
              <a:t>5.1 </a:t>
            </a:r>
            <a:r>
              <a:rPr lang="nb-NO" b="1" dirty="0"/>
              <a:t>Resultater av overvannsprøver 2. halvår 2022 (13.09.22)</a:t>
            </a:r>
          </a:p>
          <a:p>
            <a:pPr lvl="1"/>
            <a:r>
              <a:rPr lang="nb-NO" dirty="0"/>
              <a:t>Vannprøver er analysert for stoffer som normalt kommer </a:t>
            </a:r>
          </a:p>
          <a:p>
            <a:pPr marL="144000" lvl="1" indent="0">
              <a:buNone/>
            </a:pPr>
            <a:r>
              <a:rPr lang="nb-NO" dirty="0"/>
              <a:t>   med forhøyende konsentrasjoner fra skytebaner: Metaller, PAH og fenoler.</a:t>
            </a:r>
          </a:p>
          <a:p>
            <a:pPr lvl="1"/>
            <a:r>
              <a:rPr lang="nb-NO" dirty="0"/>
              <a:t>Konsentrasjonene av undersøkte metaller og organiske </a:t>
            </a:r>
          </a:p>
          <a:p>
            <a:pPr marL="144000" lvl="1" indent="0">
              <a:buNone/>
            </a:pPr>
            <a:r>
              <a:rPr lang="nb-NO" dirty="0"/>
              <a:t>   miljøgifter er i hovedsak lave og viser at det er liten </a:t>
            </a:r>
          </a:p>
          <a:p>
            <a:pPr marL="144000" lvl="1" indent="0">
              <a:buNone/>
            </a:pPr>
            <a:r>
              <a:rPr lang="nb-NO" dirty="0"/>
              <a:t>   grad av forurensningsspredning ut fra beredskaps-</a:t>
            </a:r>
          </a:p>
          <a:p>
            <a:pPr marL="144000" lvl="1" indent="0">
              <a:buNone/>
            </a:pPr>
            <a:r>
              <a:rPr lang="nb-NO" dirty="0"/>
              <a:t>   senteret.</a:t>
            </a:r>
          </a:p>
          <a:p>
            <a:pPr lvl="1"/>
            <a:r>
              <a:rPr lang="nb-NO" dirty="0"/>
              <a:t>Men det er fortsatt forhøyde verdier i PNB-5. Nå er </a:t>
            </a:r>
          </a:p>
          <a:p>
            <a:pPr marL="144000" lvl="1" indent="0">
              <a:buNone/>
            </a:pPr>
            <a:r>
              <a:rPr lang="nb-NO" dirty="0"/>
              <a:t>   verdier av arsen akseptabel, mens kobber er litt høy.</a:t>
            </a:r>
          </a:p>
          <a:p>
            <a:pPr lvl="1"/>
            <a:r>
              <a:rPr lang="nb-NO" dirty="0"/>
              <a:t>Det arbeides med å finne årsaken mht. bruk. Det tas </a:t>
            </a:r>
          </a:p>
          <a:p>
            <a:pPr marL="144000" lvl="1" indent="0">
              <a:buNone/>
            </a:pPr>
            <a:r>
              <a:rPr lang="nb-NO" dirty="0"/>
              <a:t>   jord/sedimentprøver for å kontrollere massene</a:t>
            </a:r>
          </a:p>
          <a:p>
            <a:pPr marL="144000" lvl="1" indent="0">
              <a:buNone/>
            </a:pPr>
            <a:r>
              <a:rPr lang="nb-NO" dirty="0"/>
              <a:t>   som er brukt.</a:t>
            </a:r>
          </a:p>
          <a:p>
            <a:pPr marL="144000" lvl="1" indent="0">
              <a:buNone/>
            </a:pPr>
            <a:endParaRPr lang="nb-NO" dirty="0"/>
          </a:p>
          <a:p>
            <a:pPr marL="0" indent="-36000">
              <a:buNone/>
            </a:pPr>
            <a:endParaRPr lang="nb-NO" dirty="0"/>
          </a:p>
          <a:p>
            <a:pPr lvl="1"/>
            <a:endParaRPr lang="nb-NO" dirty="0"/>
          </a:p>
          <a:p>
            <a:pPr lvl="1"/>
            <a:endParaRPr lang="nb-NO" dirty="0"/>
          </a:p>
          <a:p>
            <a:pPr marL="0" indent="0">
              <a:buNone/>
            </a:pPr>
            <a:endParaRPr lang="nb-NO" dirty="0"/>
          </a:p>
          <a:p>
            <a:endParaRPr lang="nb-NO" dirty="0"/>
          </a:p>
        </p:txBody>
      </p:sp>
      <p:sp>
        <p:nvSpPr>
          <p:cNvPr id="4" name="Plassholder for bunntekst 3">
            <a:extLst>
              <a:ext uri="{FF2B5EF4-FFF2-40B4-BE49-F238E27FC236}">
                <a16:creationId xmlns:a16="http://schemas.microsoft.com/office/drawing/2014/main" id="{C3BE1A52-339C-494C-A370-17E2F2AA7784}"/>
              </a:ext>
            </a:extLst>
          </p:cNvPr>
          <p:cNvSpPr>
            <a:spLocks noGrp="1"/>
          </p:cNvSpPr>
          <p:nvPr>
            <p:ph type="ftr" sz="quarter" idx="3"/>
          </p:nvPr>
        </p:nvSpPr>
        <p:spPr/>
        <p:txBody>
          <a:bodyPr/>
          <a:lstStyle/>
          <a:p>
            <a:endParaRPr lang="en-GB" dirty="0"/>
          </a:p>
        </p:txBody>
      </p:sp>
      <p:sp>
        <p:nvSpPr>
          <p:cNvPr id="5" name="Plassholder for lysbildenummer 4">
            <a:extLst>
              <a:ext uri="{FF2B5EF4-FFF2-40B4-BE49-F238E27FC236}">
                <a16:creationId xmlns:a16="http://schemas.microsoft.com/office/drawing/2014/main" id="{AD31C90D-4E9B-4CA8-B770-D75CE7D31B59}"/>
              </a:ext>
            </a:extLst>
          </p:cNvPr>
          <p:cNvSpPr>
            <a:spLocks noGrp="1"/>
          </p:cNvSpPr>
          <p:nvPr>
            <p:ph type="sldNum" sz="quarter" idx="4"/>
          </p:nvPr>
        </p:nvSpPr>
        <p:spPr/>
        <p:txBody>
          <a:bodyPr/>
          <a:lstStyle/>
          <a:p>
            <a:r>
              <a:rPr lang="nb-NO" altLang="nb-NO" dirty="0"/>
              <a:t>Side </a:t>
            </a:r>
            <a:fld id="{F57D2C7E-FF28-3646-BDC8-24A1FA3E5E8D}" type="slidenum">
              <a:rPr lang="en-GB" smtClean="0"/>
              <a:pPr/>
              <a:t>33</a:t>
            </a:fld>
            <a:endParaRPr lang="en-GB" dirty="0"/>
          </a:p>
        </p:txBody>
      </p:sp>
      <p:sp>
        <p:nvSpPr>
          <p:cNvPr id="6" name="Plassholder for dato 5">
            <a:extLst>
              <a:ext uri="{FF2B5EF4-FFF2-40B4-BE49-F238E27FC236}">
                <a16:creationId xmlns:a16="http://schemas.microsoft.com/office/drawing/2014/main" id="{CF670C4A-0F51-4B2F-B3B0-9A0F120ED016}"/>
              </a:ext>
            </a:extLst>
          </p:cNvPr>
          <p:cNvSpPr>
            <a:spLocks noGrp="1"/>
          </p:cNvSpPr>
          <p:nvPr>
            <p:ph type="dt" sz="half" idx="2"/>
          </p:nvPr>
        </p:nvSpPr>
        <p:spPr/>
        <p:txBody>
          <a:bodyPr/>
          <a:lstStyle/>
          <a:p>
            <a:fld id="{71CF5760-0137-4D42-83E3-B092B0912E30}" type="datetime1">
              <a:rPr lang="nb-NO" smtClean="0"/>
              <a:t>17.11.2022</a:t>
            </a:fld>
            <a:endParaRPr lang="en-GB" dirty="0"/>
          </a:p>
        </p:txBody>
      </p:sp>
      <p:pic>
        <p:nvPicPr>
          <p:cNvPr id="7" name="Bilde 6">
            <a:extLst>
              <a:ext uri="{FF2B5EF4-FFF2-40B4-BE49-F238E27FC236}">
                <a16:creationId xmlns:a16="http://schemas.microsoft.com/office/drawing/2014/main" id="{B59C697B-8A80-408D-B4F8-B91FEEF07EF0}"/>
              </a:ext>
            </a:extLst>
          </p:cNvPr>
          <p:cNvPicPr>
            <a:picLocks noChangeAspect="1"/>
          </p:cNvPicPr>
          <p:nvPr/>
        </p:nvPicPr>
        <p:blipFill>
          <a:blip r:embed="rId2"/>
          <a:stretch>
            <a:fillRect/>
          </a:stretch>
        </p:blipFill>
        <p:spPr>
          <a:xfrm>
            <a:off x="6084168" y="2662523"/>
            <a:ext cx="2468976" cy="2123504"/>
          </a:xfrm>
          <a:prstGeom prst="rect">
            <a:avLst/>
          </a:prstGeom>
        </p:spPr>
      </p:pic>
    </p:spTree>
    <p:extLst>
      <p:ext uri="{BB962C8B-B14F-4D97-AF65-F5344CB8AC3E}">
        <p14:creationId xmlns:p14="http://schemas.microsoft.com/office/powerpoint/2010/main" val="2078231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07F042F-5443-47AB-A2D9-65A641BB8EC5}"/>
              </a:ext>
            </a:extLst>
          </p:cNvPr>
          <p:cNvSpPr>
            <a:spLocks noGrp="1"/>
          </p:cNvSpPr>
          <p:nvPr>
            <p:ph type="title"/>
          </p:nvPr>
        </p:nvSpPr>
        <p:spPr/>
        <p:txBody>
          <a:bodyPr/>
          <a:lstStyle/>
          <a:p>
            <a:r>
              <a:rPr lang="nb-NO" dirty="0"/>
              <a:t>5. Miljøoppfølging – forts.</a:t>
            </a:r>
          </a:p>
        </p:txBody>
      </p:sp>
      <p:sp>
        <p:nvSpPr>
          <p:cNvPr id="3" name="Plassholder for innhold 2">
            <a:extLst>
              <a:ext uri="{FF2B5EF4-FFF2-40B4-BE49-F238E27FC236}">
                <a16:creationId xmlns:a16="http://schemas.microsoft.com/office/drawing/2014/main" id="{4D5BD05E-041E-4F8C-B388-EFF702E20E12}"/>
              </a:ext>
            </a:extLst>
          </p:cNvPr>
          <p:cNvSpPr>
            <a:spLocks noGrp="1"/>
          </p:cNvSpPr>
          <p:nvPr>
            <p:ph idx="1"/>
          </p:nvPr>
        </p:nvSpPr>
        <p:spPr/>
        <p:txBody>
          <a:bodyPr/>
          <a:lstStyle/>
          <a:p>
            <a:pPr lvl="1"/>
            <a:r>
              <a:rPr lang="nb-NO" dirty="0"/>
              <a:t>Det er også påvist forhøyede konsentrasjoner av arsen og krom i målepunkt for 50 m banen. (PNB-1). Det er også påvist høy verdi for suspendert stoff. </a:t>
            </a:r>
          </a:p>
          <a:p>
            <a:pPr lvl="1"/>
            <a:r>
              <a:rPr lang="nb-NO" dirty="0"/>
              <a:t>Det bestilles spyling av sandfang og rør</a:t>
            </a:r>
          </a:p>
          <a:p>
            <a:pPr lvl="1"/>
            <a:r>
              <a:rPr lang="nb-NO" dirty="0"/>
              <a:t>For å redusere slam fra olivinsanden gjøres </a:t>
            </a:r>
          </a:p>
          <a:p>
            <a:pPr marL="144000" lvl="1" indent="0">
              <a:buNone/>
            </a:pPr>
            <a:r>
              <a:rPr lang="nb-NO" dirty="0"/>
              <a:t>   det tiltak for at olivinsanden ikke havner </a:t>
            </a:r>
          </a:p>
          <a:p>
            <a:pPr marL="144000" lvl="1" indent="0">
              <a:buNone/>
            </a:pPr>
            <a:r>
              <a:rPr lang="nb-NO" dirty="0"/>
              <a:t>   ned i sandfangkummene</a:t>
            </a:r>
          </a:p>
          <a:p>
            <a:pPr marL="144000" lvl="1" indent="0">
              <a:buNone/>
            </a:pPr>
            <a:r>
              <a:rPr lang="nb-NO" dirty="0"/>
              <a:t>-  Deretter tas det nye prøver</a:t>
            </a:r>
          </a:p>
          <a:p>
            <a:endParaRPr lang="nb-NO" dirty="0"/>
          </a:p>
        </p:txBody>
      </p:sp>
      <p:sp>
        <p:nvSpPr>
          <p:cNvPr id="4" name="Plassholder for bunntekst 3">
            <a:extLst>
              <a:ext uri="{FF2B5EF4-FFF2-40B4-BE49-F238E27FC236}">
                <a16:creationId xmlns:a16="http://schemas.microsoft.com/office/drawing/2014/main" id="{B6412B85-17F2-4B46-ABCD-13A84DC88119}"/>
              </a:ext>
            </a:extLst>
          </p:cNvPr>
          <p:cNvSpPr>
            <a:spLocks noGrp="1"/>
          </p:cNvSpPr>
          <p:nvPr>
            <p:ph type="ftr" sz="quarter" idx="3"/>
          </p:nvPr>
        </p:nvSpPr>
        <p:spPr/>
        <p:txBody>
          <a:bodyPr/>
          <a:lstStyle/>
          <a:p>
            <a:endParaRPr lang="en-GB" dirty="0"/>
          </a:p>
        </p:txBody>
      </p:sp>
      <p:sp>
        <p:nvSpPr>
          <p:cNvPr id="5" name="Plassholder for lysbildenummer 4">
            <a:extLst>
              <a:ext uri="{FF2B5EF4-FFF2-40B4-BE49-F238E27FC236}">
                <a16:creationId xmlns:a16="http://schemas.microsoft.com/office/drawing/2014/main" id="{D1BD5A9A-1D40-4055-8F8F-CBDB40F196E9}"/>
              </a:ext>
            </a:extLst>
          </p:cNvPr>
          <p:cNvSpPr>
            <a:spLocks noGrp="1"/>
          </p:cNvSpPr>
          <p:nvPr>
            <p:ph type="sldNum" sz="quarter" idx="4"/>
          </p:nvPr>
        </p:nvSpPr>
        <p:spPr/>
        <p:txBody>
          <a:bodyPr/>
          <a:lstStyle/>
          <a:p>
            <a:r>
              <a:rPr lang="nb-NO" altLang="nb-NO" dirty="0"/>
              <a:t>Side </a:t>
            </a:r>
            <a:fld id="{F57D2C7E-FF28-3646-BDC8-24A1FA3E5E8D}" type="slidenum">
              <a:rPr lang="en-GB" smtClean="0"/>
              <a:pPr/>
              <a:t>34</a:t>
            </a:fld>
            <a:endParaRPr lang="en-GB" dirty="0"/>
          </a:p>
        </p:txBody>
      </p:sp>
      <p:sp>
        <p:nvSpPr>
          <p:cNvPr id="6" name="Plassholder for dato 5">
            <a:extLst>
              <a:ext uri="{FF2B5EF4-FFF2-40B4-BE49-F238E27FC236}">
                <a16:creationId xmlns:a16="http://schemas.microsoft.com/office/drawing/2014/main" id="{ECE0469E-6900-4966-91B0-605C0A10755E}"/>
              </a:ext>
            </a:extLst>
          </p:cNvPr>
          <p:cNvSpPr>
            <a:spLocks noGrp="1"/>
          </p:cNvSpPr>
          <p:nvPr>
            <p:ph type="dt" sz="half" idx="2"/>
          </p:nvPr>
        </p:nvSpPr>
        <p:spPr/>
        <p:txBody>
          <a:bodyPr/>
          <a:lstStyle/>
          <a:p>
            <a:fld id="{71CF5760-0137-4D42-83E3-B092B0912E30}" type="datetime1">
              <a:rPr lang="nb-NO" smtClean="0"/>
              <a:t>17.11.2022</a:t>
            </a:fld>
            <a:endParaRPr lang="en-GB" dirty="0"/>
          </a:p>
        </p:txBody>
      </p:sp>
      <p:pic>
        <p:nvPicPr>
          <p:cNvPr id="7" name="Bilde 6">
            <a:extLst>
              <a:ext uri="{FF2B5EF4-FFF2-40B4-BE49-F238E27FC236}">
                <a16:creationId xmlns:a16="http://schemas.microsoft.com/office/drawing/2014/main" id="{DB9B0DB6-CC2A-4F80-952D-CAEB7777BFEA}"/>
              </a:ext>
            </a:extLst>
          </p:cNvPr>
          <p:cNvPicPr>
            <a:picLocks noChangeAspect="1"/>
          </p:cNvPicPr>
          <p:nvPr/>
        </p:nvPicPr>
        <p:blipFill>
          <a:blip r:embed="rId2"/>
          <a:stretch>
            <a:fillRect/>
          </a:stretch>
        </p:blipFill>
        <p:spPr>
          <a:xfrm>
            <a:off x="6084168" y="2499742"/>
            <a:ext cx="2591582" cy="2091262"/>
          </a:xfrm>
          <a:prstGeom prst="rect">
            <a:avLst/>
          </a:prstGeom>
        </p:spPr>
      </p:pic>
    </p:spTree>
    <p:extLst>
      <p:ext uri="{BB962C8B-B14F-4D97-AF65-F5344CB8AC3E}">
        <p14:creationId xmlns:p14="http://schemas.microsoft.com/office/powerpoint/2010/main" val="23375053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9C74E9E-E6FE-4A3E-9886-6BE37EEF9CD2}"/>
              </a:ext>
            </a:extLst>
          </p:cNvPr>
          <p:cNvSpPr>
            <a:spLocks noGrp="1"/>
          </p:cNvSpPr>
          <p:nvPr>
            <p:ph type="title"/>
          </p:nvPr>
        </p:nvSpPr>
        <p:spPr/>
        <p:txBody>
          <a:bodyPr/>
          <a:lstStyle/>
          <a:p>
            <a:r>
              <a:rPr lang="nb-NO" dirty="0"/>
              <a:t>5. Miljøoppfølging – forts.</a:t>
            </a:r>
          </a:p>
        </p:txBody>
      </p:sp>
      <p:sp>
        <p:nvSpPr>
          <p:cNvPr id="3" name="Plassholder for innhold 2">
            <a:extLst>
              <a:ext uri="{FF2B5EF4-FFF2-40B4-BE49-F238E27FC236}">
                <a16:creationId xmlns:a16="http://schemas.microsoft.com/office/drawing/2014/main" id="{2371666D-BD4E-4E4B-BF9B-060541456561}"/>
              </a:ext>
            </a:extLst>
          </p:cNvPr>
          <p:cNvSpPr>
            <a:spLocks noGrp="1"/>
          </p:cNvSpPr>
          <p:nvPr>
            <p:ph idx="1"/>
          </p:nvPr>
        </p:nvSpPr>
        <p:spPr/>
        <p:txBody>
          <a:bodyPr/>
          <a:lstStyle/>
          <a:p>
            <a:pPr marL="0" indent="0">
              <a:buNone/>
            </a:pPr>
            <a:r>
              <a:rPr lang="nb-NO" dirty="0"/>
              <a:t>5.2 Befaring skjøtsel med miljørådgiver 10.11.2022</a:t>
            </a:r>
          </a:p>
          <a:p>
            <a:pPr lvl="1">
              <a:buFont typeface="Arial" panose="020B0604020202020204" pitchFamily="34" charset="0"/>
              <a:buChar char="•"/>
            </a:pPr>
            <a:r>
              <a:rPr lang="nb-NO" dirty="0">
                <a:solidFill>
                  <a:prstClr val="black"/>
                </a:solidFill>
              </a:rPr>
              <a:t>Det ble konkludert med at det er en stor bestand av salamandere, basert på observasjoner/funn</a:t>
            </a:r>
            <a:endParaRPr lang="nb-NO" dirty="0"/>
          </a:p>
          <a:p>
            <a:pPr lvl="1">
              <a:buFont typeface="Arial" panose="020B0604020202020204" pitchFamily="34" charset="0"/>
              <a:buChar char="•"/>
            </a:pPr>
            <a:r>
              <a:rPr lang="nb-NO" dirty="0"/>
              <a:t>Gårdsdammer ble befart og er i god stand. For Gårdsdam 2 må vegetasjon "Andemat" fjernes på sommeren, og bartrær fjernes.</a:t>
            </a:r>
          </a:p>
          <a:p>
            <a:pPr lvl="1">
              <a:buFont typeface="Arial" panose="020B0604020202020204" pitchFamily="34" charset="0"/>
              <a:buChar char="•"/>
            </a:pPr>
            <a:r>
              <a:rPr lang="nb-NO" dirty="0"/>
              <a:t>Skjøtsel av vegetasjon Salamanderhotell og fordrøyningsbasseng ble gjennomgått</a:t>
            </a:r>
          </a:p>
          <a:p>
            <a:pPr marL="144000" lvl="1" indent="0">
              <a:buNone/>
            </a:pPr>
            <a:r>
              <a:rPr lang="nb-NO" sz="1700" dirty="0"/>
              <a:t>5.3 Befaring utendørs Maja Dinéh Sørheim, Nordre Follo kommune 11.11.22 </a:t>
            </a:r>
          </a:p>
          <a:p>
            <a:pPr lvl="1">
              <a:buFont typeface="Arial" panose="020B0604020202020204" pitchFamily="34" charset="0"/>
              <a:buChar char="•"/>
            </a:pPr>
            <a:r>
              <a:rPr lang="nb-NO" dirty="0"/>
              <a:t>salamanderdammer og omgivelsene utendørs når senteret er i bruk – hvordan leve med amfibienaboer så tett på </a:t>
            </a:r>
          </a:p>
          <a:p>
            <a:pPr lvl="1">
              <a:buFont typeface="Arial" panose="020B0604020202020204" pitchFamily="34" charset="0"/>
              <a:buChar char="•"/>
            </a:pPr>
            <a:endParaRPr lang="nb-NO" dirty="0"/>
          </a:p>
          <a:p>
            <a:endParaRPr lang="nb-NO" dirty="0"/>
          </a:p>
        </p:txBody>
      </p:sp>
      <p:sp>
        <p:nvSpPr>
          <p:cNvPr id="4" name="Plassholder for bunntekst 3">
            <a:extLst>
              <a:ext uri="{FF2B5EF4-FFF2-40B4-BE49-F238E27FC236}">
                <a16:creationId xmlns:a16="http://schemas.microsoft.com/office/drawing/2014/main" id="{E047BC4E-4417-4EF0-BAAC-AB64648FA9E4}"/>
              </a:ext>
            </a:extLst>
          </p:cNvPr>
          <p:cNvSpPr>
            <a:spLocks noGrp="1"/>
          </p:cNvSpPr>
          <p:nvPr>
            <p:ph type="ftr" sz="quarter" idx="3"/>
          </p:nvPr>
        </p:nvSpPr>
        <p:spPr/>
        <p:txBody>
          <a:bodyPr/>
          <a:lstStyle/>
          <a:p>
            <a:endParaRPr lang="en-GB" dirty="0"/>
          </a:p>
        </p:txBody>
      </p:sp>
      <p:sp>
        <p:nvSpPr>
          <p:cNvPr id="5" name="Plassholder for lysbildenummer 4">
            <a:extLst>
              <a:ext uri="{FF2B5EF4-FFF2-40B4-BE49-F238E27FC236}">
                <a16:creationId xmlns:a16="http://schemas.microsoft.com/office/drawing/2014/main" id="{83412509-9CAA-42C4-9105-A3168EE982A0}"/>
              </a:ext>
            </a:extLst>
          </p:cNvPr>
          <p:cNvSpPr>
            <a:spLocks noGrp="1"/>
          </p:cNvSpPr>
          <p:nvPr>
            <p:ph type="sldNum" sz="quarter" idx="4"/>
          </p:nvPr>
        </p:nvSpPr>
        <p:spPr/>
        <p:txBody>
          <a:bodyPr/>
          <a:lstStyle/>
          <a:p>
            <a:r>
              <a:rPr lang="nb-NO" altLang="nb-NO" dirty="0"/>
              <a:t>Side </a:t>
            </a:r>
            <a:fld id="{F57D2C7E-FF28-3646-BDC8-24A1FA3E5E8D}" type="slidenum">
              <a:rPr lang="en-GB" smtClean="0"/>
              <a:pPr/>
              <a:t>35</a:t>
            </a:fld>
            <a:endParaRPr lang="en-GB" dirty="0"/>
          </a:p>
        </p:txBody>
      </p:sp>
      <p:sp>
        <p:nvSpPr>
          <p:cNvPr id="6" name="Plassholder for dato 5">
            <a:extLst>
              <a:ext uri="{FF2B5EF4-FFF2-40B4-BE49-F238E27FC236}">
                <a16:creationId xmlns:a16="http://schemas.microsoft.com/office/drawing/2014/main" id="{CE01D861-A848-4696-BF88-E6D86FA3D328}"/>
              </a:ext>
            </a:extLst>
          </p:cNvPr>
          <p:cNvSpPr>
            <a:spLocks noGrp="1"/>
          </p:cNvSpPr>
          <p:nvPr>
            <p:ph type="dt" sz="half" idx="2"/>
          </p:nvPr>
        </p:nvSpPr>
        <p:spPr/>
        <p:txBody>
          <a:bodyPr/>
          <a:lstStyle/>
          <a:p>
            <a:fld id="{71CF5760-0137-4D42-83E3-B092B0912E30}" type="datetime1">
              <a:rPr lang="nb-NO" smtClean="0"/>
              <a:t>17.11.2022</a:t>
            </a:fld>
            <a:endParaRPr lang="en-GB" dirty="0"/>
          </a:p>
        </p:txBody>
      </p:sp>
    </p:spTree>
    <p:extLst>
      <p:ext uri="{BB962C8B-B14F-4D97-AF65-F5344CB8AC3E}">
        <p14:creationId xmlns:p14="http://schemas.microsoft.com/office/powerpoint/2010/main" val="15017336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AB39DA-59D7-4BB3-80A7-9E9BCD2E267C}"/>
              </a:ext>
            </a:extLst>
          </p:cNvPr>
          <p:cNvSpPr>
            <a:spLocks noGrp="1"/>
          </p:cNvSpPr>
          <p:nvPr>
            <p:ph type="title"/>
          </p:nvPr>
        </p:nvSpPr>
        <p:spPr/>
        <p:txBody>
          <a:bodyPr/>
          <a:lstStyle/>
          <a:p>
            <a:r>
              <a:rPr lang="nb-NO" dirty="0"/>
              <a:t>6. Mindre byggesaker/oppmåling av tomt/opprydding forurenset grunn</a:t>
            </a:r>
          </a:p>
        </p:txBody>
      </p:sp>
      <p:sp>
        <p:nvSpPr>
          <p:cNvPr id="3" name="Plassholder for innhold 2">
            <a:extLst>
              <a:ext uri="{FF2B5EF4-FFF2-40B4-BE49-F238E27FC236}">
                <a16:creationId xmlns:a16="http://schemas.microsoft.com/office/drawing/2014/main" id="{84A2D6E5-09DB-4AF9-BC7F-7866590CFAFC}"/>
              </a:ext>
            </a:extLst>
          </p:cNvPr>
          <p:cNvSpPr>
            <a:spLocks noGrp="1"/>
          </p:cNvSpPr>
          <p:nvPr>
            <p:ph idx="1"/>
          </p:nvPr>
        </p:nvSpPr>
        <p:spPr>
          <a:xfrm>
            <a:off x="539750" y="1563225"/>
            <a:ext cx="8064257" cy="3169113"/>
          </a:xfrm>
        </p:spPr>
        <p:txBody>
          <a:bodyPr/>
          <a:lstStyle/>
          <a:p>
            <a:r>
              <a:rPr lang="nb-NO" dirty="0"/>
              <a:t>Befaring av anlegget med juridisk rådgiver fra Byggesak sommer 2021. Redegjørelse om unntak fra kravet om søknad for bod/container- gjerde på treningsområde</a:t>
            </a:r>
          </a:p>
          <a:p>
            <a:r>
              <a:rPr lang="nb-NO" dirty="0"/>
              <a:t>Nye dialog i 2022 om platting/bod og forlengelse av antennemast</a:t>
            </a:r>
          </a:p>
          <a:p>
            <a:r>
              <a:rPr lang="nb-NO" dirty="0"/>
              <a:t>Oppmåling av tomten pågår. Saksbehandler har antydet ferdigstillelse i før jul 2022</a:t>
            </a:r>
          </a:p>
          <a:p>
            <a:r>
              <a:rPr lang="nb-NO" dirty="0"/>
              <a:t>Levert høringsuttalelse til Miljødirektoratets "Revidert tiltaksplan for  opprydding av forurenset grunn" – bedt om det opprettes dialog med Statens vegvesen om adkomst til PNB i byggefasen</a:t>
            </a:r>
          </a:p>
          <a:p>
            <a:pPr marL="144000" lvl="1" indent="0">
              <a:buNone/>
            </a:pPr>
            <a:endParaRPr lang="nb-NO" dirty="0"/>
          </a:p>
        </p:txBody>
      </p:sp>
      <p:sp>
        <p:nvSpPr>
          <p:cNvPr id="4" name="Plassholder for bunntekst 3">
            <a:extLst>
              <a:ext uri="{FF2B5EF4-FFF2-40B4-BE49-F238E27FC236}">
                <a16:creationId xmlns:a16="http://schemas.microsoft.com/office/drawing/2014/main" id="{AD5903EA-DFF9-46BB-9232-7ED570B3F635}"/>
              </a:ext>
            </a:extLst>
          </p:cNvPr>
          <p:cNvSpPr>
            <a:spLocks noGrp="1"/>
          </p:cNvSpPr>
          <p:nvPr>
            <p:ph type="ftr" sz="quarter" idx="3"/>
          </p:nvPr>
        </p:nvSpPr>
        <p:spPr/>
        <p:txBody>
          <a:bodyPr/>
          <a:lstStyle/>
          <a:p>
            <a:endParaRPr lang="en-GB" dirty="0"/>
          </a:p>
        </p:txBody>
      </p:sp>
      <p:sp>
        <p:nvSpPr>
          <p:cNvPr id="5" name="Plassholder for lysbildenummer 4">
            <a:extLst>
              <a:ext uri="{FF2B5EF4-FFF2-40B4-BE49-F238E27FC236}">
                <a16:creationId xmlns:a16="http://schemas.microsoft.com/office/drawing/2014/main" id="{0614E5F5-EFFF-477C-89B5-E0BCFB0A7200}"/>
              </a:ext>
            </a:extLst>
          </p:cNvPr>
          <p:cNvSpPr>
            <a:spLocks noGrp="1"/>
          </p:cNvSpPr>
          <p:nvPr>
            <p:ph type="sldNum" sz="quarter" idx="4"/>
          </p:nvPr>
        </p:nvSpPr>
        <p:spPr/>
        <p:txBody>
          <a:bodyPr/>
          <a:lstStyle/>
          <a:p>
            <a:r>
              <a:rPr lang="nb-NO" altLang="nb-NO" dirty="0"/>
              <a:t>Side </a:t>
            </a:r>
            <a:fld id="{F57D2C7E-FF28-3646-BDC8-24A1FA3E5E8D}" type="slidenum">
              <a:rPr lang="en-GB" smtClean="0"/>
              <a:pPr/>
              <a:t>36</a:t>
            </a:fld>
            <a:endParaRPr lang="en-GB" dirty="0"/>
          </a:p>
        </p:txBody>
      </p:sp>
      <p:sp>
        <p:nvSpPr>
          <p:cNvPr id="6" name="Plassholder for dato 5">
            <a:extLst>
              <a:ext uri="{FF2B5EF4-FFF2-40B4-BE49-F238E27FC236}">
                <a16:creationId xmlns:a16="http://schemas.microsoft.com/office/drawing/2014/main" id="{27A1ECD5-F903-42DD-B14E-C3B847FEFAD4}"/>
              </a:ext>
            </a:extLst>
          </p:cNvPr>
          <p:cNvSpPr>
            <a:spLocks noGrp="1"/>
          </p:cNvSpPr>
          <p:nvPr>
            <p:ph type="dt" sz="half" idx="2"/>
          </p:nvPr>
        </p:nvSpPr>
        <p:spPr/>
        <p:txBody>
          <a:bodyPr/>
          <a:lstStyle/>
          <a:p>
            <a:fld id="{71CF5760-0137-4D42-83E3-B092B0912E30}" type="datetime1">
              <a:rPr lang="nb-NO" smtClean="0"/>
              <a:t>17.11.2022</a:t>
            </a:fld>
            <a:endParaRPr lang="en-GB" dirty="0"/>
          </a:p>
        </p:txBody>
      </p:sp>
    </p:spTree>
    <p:extLst>
      <p:ext uri="{BB962C8B-B14F-4D97-AF65-F5344CB8AC3E}">
        <p14:creationId xmlns:p14="http://schemas.microsoft.com/office/powerpoint/2010/main" val="4608198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E517D9A-1F40-4D72-9567-FC2DB76DD97D}"/>
              </a:ext>
            </a:extLst>
          </p:cNvPr>
          <p:cNvSpPr>
            <a:spLocks noGrp="1"/>
          </p:cNvSpPr>
          <p:nvPr>
            <p:ph type="title"/>
          </p:nvPr>
        </p:nvSpPr>
        <p:spPr/>
        <p:txBody>
          <a:bodyPr/>
          <a:lstStyle/>
          <a:p>
            <a:r>
              <a:rPr lang="nb-NO" dirty="0"/>
              <a:t>7. Status fra kommunene</a:t>
            </a:r>
          </a:p>
        </p:txBody>
      </p:sp>
      <p:sp>
        <p:nvSpPr>
          <p:cNvPr id="3" name="Plassholder for innhold 2">
            <a:extLst>
              <a:ext uri="{FF2B5EF4-FFF2-40B4-BE49-F238E27FC236}">
                <a16:creationId xmlns:a16="http://schemas.microsoft.com/office/drawing/2014/main" id="{8179E071-5242-4AE2-983E-4C2AF7689724}"/>
              </a:ext>
            </a:extLst>
          </p:cNvPr>
          <p:cNvSpPr>
            <a:spLocks noGrp="1"/>
          </p:cNvSpPr>
          <p:nvPr>
            <p:ph idx="1"/>
          </p:nvPr>
        </p:nvSpPr>
        <p:spPr/>
        <p:txBody>
          <a:bodyPr/>
          <a:lstStyle/>
          <a:p>
            <a:endParaRPr lang="nb-NO" dirty="0"/>
          </a:p>
        </p:txBody>
      </p:sp>
      <p:sp>
        <p:nvSpPr>
          <p:cNvPr id="4" name="Plassholder for bunntekst 3">
            <a:extLst>
              <a:ext uri="{FF2B5EF4-FFF2-40B4-BE49-F238E27FC236}">
                <a16:creationId xmlns:a16="http://schemas.microsoft.com/office/drawing/2014/main" id="{D6F7BEB1-1542-4961-9748-2E7EB8544BC7}"/>
              </a:ext>
            </a:extLst>
          </p:cNvPr>
          <p:cNvSpPr>
            <a:spLocks noGrp="1"/>
          </p:cNvSpPr>
          <p:nvPr>
            <p:ph type="ftr" sz="quarter" idx="3"/>
          </p:nvPr>
        </p:nvSpPr>
        <p:spPr/>
        <p:txBody>
          <a:bodyPr/>
          <a:lstStyle/>
          <a:p>
            <a:endParaRPr lang="en-GB" dirty="0"/>
          </a:p>
        </p:txBody>
      </p:sp>
      <p:sp>
        <p:nvSpPr>
          <p:cNvPr id="5" name="Plassholder for lysbildenummer 4">
            <a:extLst>
              <a:ext uri="{FF2B5EF4-FFF2-40B4-BE49-F238E27FC236}">
                <a16:creationId xmlns:a16="http://schemas.microsoft.com/office/drawing/2014/main" id="{9A493A5D-A8B2-406A-9497-DE414F447E30}"/>
              </a:ext>
            </a:extLst>
          </p:cNvPr>
          <p:cNvSpPr>
            <a:spLocks noGrp="1"/>
          </p:cNvSpPr>
          <p:nvPr>
            <p:ph type="sldNum" sz="quarter" idx="4"/>
          </p:nvPr>
        </p:nvSpPr>
        <p:spPr/>
        <p:txBody>
          <a:bodyPr/>
          <a:lstStyle/>
          <a:p>
            <a:r>
              <a:rPr lang="nb-NO" altLang="nb-NO" dirty="0"/>
              <a:t>Side </a:t>
            </a:r>
            <a:fld id="{F57D2C7E-FF28-3646-BDC8-24A1FA3E5E8D}" type="slidenum">
              <a:rPr lang="en-GB" smtClean="0"/>
              <a:pPr/>
              <a:t>37</a:t>
            </a:fld>
            <a:endParaRPr lang="en-GB" dirty="0"/>
          </a:p>
        </p:txBody>
      </p:sp>
      <p:sp>
        <p:nvSpPr>
          <p:cNvPr id="6" name="Plassholder for dato 5">
            <a:extLst>
              <a:ext uri="{FF2B5EF4-FFF2-40B4-BE49-F238E27FC236}">
                <a16:creationId xmlns:a16="http://schemas.microsoft.com/office/drawing/2014/main" id="{BCEE30DB-D404-4BBD-BCB4-80859D935DAE}"/>
              </a:ext>
            </a:extLst>
          </p:cNvPr>
          <p:cNvSpPr>
            <a:spLocks noGrp="1"/>
          </p:cNvSpPr>
          <p:nvPr>
            <p:ph type="dt" sz="half" idx="2"/>
          </p:nvPr>
        </p:nvSpPr>
        <p:spPr/>
        <p:txBody>
          <a:bodyPr/>
          <a:lstStyle/>
          <a:p>
            <a:fld id="{71CF5760-0137-4D42-83E3-B092B0912E30}" type="datetime1">
              <a:rPr lang="nb-NO" smtClean="0"/>
              <a:t>17.11.2022</a:t>
            </a:fld>
            <a:endParaRPr lang="en-GB" dirty="0"/>
          </a:p>
        </p:txBody>
      </p:sp>
    </p:spTree>
    <p:extLst>
      <p:ext uri="{BB962C8B-B14F-4D97-AF65-F5344CB8AC3E}">
        <p14:creationId xmlns:p14="http://schemas.microsoft.com/office/powerpoint/2010/main" val="31208185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29FAC48-2041-40B4-9AFF-394BFEDC045A}"/>
              </a:ext>
            </a:extLst>
          </p:cNvPr>
          <p:cNvSpPr>
            <a:spLocks noGrp="1"/>
          </p:cNvSpPr>
          <p:nvPr>
            <p:ph type="title"/>
          </p:nvPr>
        </p:nvSpPr>
        <p:spPr/>
        <p:txBody>
          <a:bodyPr/>
          <a:lstStyle/>
          <a:p>
            <a:r>
              <a:rPr lang="nb-NO" dirty="0"/>
              <a:t>8. Eventuelt</a:t>
            </a:r>
          </a:p>
        </p:txBody>
      </p:sp>
      <p:sp>
        <p:nvSpPr>
          <p:cNvPr id="3" name="Plassholder for innhold 2">
            <a:extLst>
              <a:ext uri="{FF2B5EF4-FFF2-40B4-BE49-F238E27FC236}">
                <a16:creationId xmlns:a16="http://schemas.microsoft.com/office/drawing/2014/main" id="{97CF29EF-1683-4333-9770-FA81587AF7E9}"/>
              </a:ext>
            </a:extLst>
          </p:cNvPr>
          <p:cNvSpPr>
            <a:spLocks noGrp="1"/>
          </p:cNvSpPr>
          <p:nvPr>
            <p:ph idx="1"/>
          </p:nvPr>
        </p:nvSpPr>
        <p:spPr/>
        <p:txBody>
          <a:bodyPr/>
          <a:lstStyle/>
          <a:p>
            <a:endParaRPr lang="nb-NO" dirty="0"/>
          </a:p>
        </p:txBody>
      </p:sp>
      <p:sp>
        <p:nvSpPr>
          <p:cNvPr id="4" name="Plassholder for bunntekst 3">
            <a:extLst>
              <a:ext uri="{FF2B5EF4-FFF2-40B4-BE49-F238E27FC236}">
                <a16:creationId xmlns:a16="http://schemas.microsoft.com/office/drawing/2014/main" id="{395813CF-652D-4911-9416-6872FEB4C599}"/>
              </a:ext>
            </a:extLst>
          </p:cNvPr>
          <p:cNvSpPr>
            <a:spLocks noGrp="1"/>
          </p:cNvSpPr>
          <p:nvPr>
            <p:ph type="ftr" sz="quarter" idx="3"/>
          </p:nvPr>
        </p:nvSpPr>
        <p:spPr/>
        <p:txBody>
          <a:bodyPr/>
          <a:lstStyle/>
          <a:p>
            <a:endParaRPr lang="en-GB" dirty="0"/>
          </a:p>
        </p:txBody>
      </p:sp>
      <p:sp>
        <p:nvSpPr>
          <p:cNvPr id="5" name="Plassholder for lysbildenummer 4">
            <a:extLst>
              <a:ext uri="{FF2B5EF4-FFF2-40B4-BE49-F238E27FC236}">
                <a16:creationId xmlns:a16="http://schemas.microsoft.com/office/drawing/2014/main" id="{549696CC-72F5-43C9-9A7F-9AA7B49DD27C}"/>
              </a:ext>
            </a:extLst>
          </p:cNvPr>
          <p:cNvSpPr>
            <a:spLocks noGrp="1"/>
          </p:cNvSpPr>
          <p:nvPr>
            <p:ph type="sldNum" sz="quarter" idx="4"/>
          </p:nvPr>
        </p:nvSpPr>
        <p:spPr/>
        <p:txBody>
          <a:bodyPr/>
          <a:lstStyle/>
          <a:p>
            <a:r>
              <a:rPr lang="nb-NO" altLang="nb-NO" dirty="0"/>
              <a:t>Side </a:t>
            </a:r>
            <a:fld id="{F57D2C7E-FF28-3646-BDC8-24A1FA3E5E8D}" type="slidenum">
              <a:rPr lang="en-GB" smtClean="0"/>
              <a:pPr/>
              <a:t>38</a:t>
            </a:fld>
            <a:endParaRPr lang="en-GB" dirty="0"/>
          </a:p>
        </p:txBody>
      </p:sp>
      <p:sp>
        <p:nvSpPr>
          <p:cNvPr id="6" name="Plassholder for dato 5">
            <a:extLst>
              <a:ext uri="{FF2B5EF4-FFF2-40B4-BE49-F238E27FC236}">
                <a16:creationId xmlns:a16="http://schemas.microsoft.com/office/drawing/2014/main" id="{3AC18ACE-1DF4-43EE-AA9E-9D0D96981F19}"/>
              </a:ext>
            </a:extLst>
          </p:cNvPr>
          <p:cNvSpPr>
            <a:spLocks noGrp="1"/>
          </p:cNvSpPr>
          <p:nvPr>
            <p:ph type="dt" sz="half" idx="2"/>
          </p:nvPr>
        </p:nvSpPr>
        <p:spPr/>
        <p:txBody>
          <a:bodyPr/>
          <a:lstStyle/>
          <a:p>
            <a:fld id="{71CF5760-0137-4D42-83E3-B092B0912E30}" type="datetime1">
              <a:rPr lang="nb-NO" smtClean="0"/>
              <a:t>17.11.2022</a:t>
            </a:fld>
            <a:endParaRPr lang="en-GB" dirty="0"/>
          </a:p>
        </p:txBody>
      </p:sp>
    </p:spTree>
    <p:extLst>
      <p:ext uri="{BB962C8B-B14F-4D97-AF65-F5344CB8AC3E}">
        <p14:creationId xmlns:p14="http://schemas.microsoft.com/office/powerpoint/2010/main" val="6060302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8CDA231-7B06-4719-A8E0-A54FB25318E2}"/>
              </a:ext>
            </a:extLst>
          </p:cNvPr>
          <p:cNvSpPr>
            <a:spLocks noGrp="1"/>
          </p:cNvSpPr>
          <p:nvPr>
            <p:ph type="title"/>
          </p:nvPr>
        </p:nvSpPr>
        <p:spPr/>
        <p:txBody>
          <a:bodyPr/>
          <a:lstStyle/>
          <a:p>
            <a:endParaRPr lang="nb-NO" dirty="0"/>
          </a:p>
        </p:txBody>
      </p:sp>
      <p:sp>
        <p:nvSpPr>
          <p:cNvPr id="3" name="Plassholder for innhold 2">
            <a:extLst>
              <a:ext uri="{FF2B5EF4-FFF2-40B4-BE49-F238E27FC236}">
                <a16:creationId xmlns:a16="http://schemas.microsoft.com/office/drawing/2014/main" id="{D469FFA0-866A-4140-A33E-3FF81D4DD4AB}"/>
              </a:ext>
            </a:extLst>
          </p:cNvPr>
          <p:cNvSpPr>
            <a:spLocks noGrp="1"/>
          </p:cNvSpPr>
          <p:nvPr>
            <p:ph idx="1"/>
          </p:nvPr>
        </p:nvSpPr>
        <p:spPr/>
        <p:txBody>
          <a:bodyPr/>
          <a:lstStyle/>
          <a:p>
            <a:endParaRPr lang="nb-NO" dirty="0"/>
          </a:p>
        </p:txBody>
      </p:sp>
      <p:sp>
        <p:nvSpPr>
          <p:cNvPr id="4" name="Plassholder for bunntekst 3">
            <a:extLst>
              <a:ext uri="{FF2B5EF4-FFF2-40B4-BE49-F238E27FC236}">
                <a16:creationId xmlns:a16="http://schemas.microsoft.com/office/drawing/2014/main" id="{A340416A-FA97-483F-8B0F-9F467365F8CF}"/>
              </a:ext>
            </a:extLst>
          </p:cNvPr>
          <p:cNvSpPr>
            <a:spLocks noGrp="1"/>
          </p:cNvSpPr>
          <p:nvPr>
            <p:ph type="ftr" sz="quarter" idx="3"/>
          </p:nvPr>
        </p:nvSpPr>
        <p:spPr/>
        <p:txBody>
          <a:bodyPr/>
          <a:lstStyle/>
          <a:p>
            <a:endParaRPr lang="en-GB" dirty="0"/>
          </a:p>
        </p:txBody>
      </p:sp>
      <p:sp>
        <p:nvSpPr>
          <p:cNvPr id="5" name="Plassholder for lysbildenummer 4">
            <a:extLst>
              <a:ext uri="{FF2B5EF4-FFF2-40B4-BE49-F238E27FC236}">
                <a16:creationId xmlns:a16="http://schemas.microsoft.com/office/drawing/2014/main" id="{4E3DE4C1-23D5-4766-B399-4940B7D85FC8}"/>
              </a:ext>
            </a:extLst>
          </p:cNvPr>
          <p:cNvSpPr>
            <a:spLocks noGrp="1"/>
          </p:cNvSpPr>
          <p:nvPr>
            <p:ph type="sldNum" sz="quarter" idx="4"/>
          </p:nvPr>
        </p:nvSpPr>
        <p:spPr/>
        <p:txBody>
          <a:bodyPr/>
          <a:lstStyle/>
          <a:p>
            <a:r>
              <a:rPr lang="nb-NO" altLang="nb-NO" dirty="0"/>
              <a:t>Side </a:t>
            </a:r>
            <a:fld id="{F57D2C7E-FF28-3646-BDC8-24A1FA3E5E8D}" type="slidenum">
              <a:rPr lang="en-GB" smtClean="0"/>
              <a:pPr/>
              <a:t>39</a:t>
            </a:fld>
            <a:endParaRPr lang="en-GB" dirty="0"/>
          </a:p>
        </p:txBody>
      </p:sp>
      <p:sp>
        <p:nvSpPr>
          <p:cNvPr id="6" name="Plassholder for dato 5">
            <a:extLst>
              <a:ext uri="{FF2B5EF4-FFF2-40B4-BE49-F238E27FC236}">
                <a16:creationId xmlns:a16="http://schemas.microsoft.com/office/drawing/2014/main" id="{FA268420-37AE-44A9-B624-1D5F99F289B3}"/>
              </a:ext>
            </a:extLst>
          </p:cNvPr>
          <p:cNvSpPr>
            <a:spLocks noGrp="1"/>
          </p:cNvSpPr>
          <p:nvPr>
            <p:ph type="dt" sz="half" idx="2"/>
          </p:nvPr>
        </p:nvSpPr>
        <p:spPr/>
        <p:txBody>
          <a:bodyPr/>
          <a:lstStyle/>
          <a:p>
            <a:fld id="{71CF5760-0137-4D42-83E3-B092B0912E30}" type="datetime1">
              <a:rPr lang="nb-NO" smtClean="0"/>
              <a:pPr/>
              <a:t>17.11.2022</a:t>
            </a:fld>
            <a:endParaRPr lang="en-GB" dirty="0"/>
          </a:p>
        </p:txBody>
      </p:sp>
    </p:spTree>
    <p:extLst>
      <p:ext uri="{BB962C8B-B14F-4D97-AF65-F5344CB8AC3E}">
        <p14:creationId xmlns:p14="http://schemas.microsoft.com/office/powerpoint/2010/main" val="3165448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BBB174D-988C-4BAA-AE7C-CF59DFE585D3}"/>
              </a:ext>
            </a:extLst>
          </p:cNvPr>
          <p:cNvSpPr>
            <a:spLocks noGrp="1"/>
          </p:cNvSpPr>
          <p:nvPr>
            <p:ph type="title"/>
          </p:nvPr>
        </p:nvSpPr>
        <p:spPr/>
        <p:txBody>
          <a:bodyPr/>
          <a:lstStyle/>
          <a:p>
            <a:r>
              <a:rPr lang="nb-NO" dirty="0"/>
              <a:t>2. Støy fra politiets helikoptre ved PNB v/Dag Rieber</a:t>
            </a:r>
          </a:p>
        </p:txBody>
      </p:sp>
      <p:sp>
        <p:nvSpPr>
          <p:cNvPr id="3" name="Plassholder for innhold 2">
            <a:extLst>
              <a:ext uri="{FF2B5EF4-FFF2-40B4-BE49-F238E27FC236}">
                <a16:creationId xmlns:a16="http://schemas.microsoft.com/office/drawing/2014/main" id="{1C13C7FB-B579-4A2F-89B8-C9EAFE1DA2F8}"/>
              </a:ext>
            </a:extLst>
          </p:cNvPr>
          <p:cNvSpPr>
            <a:spLocks noGrp="1"/>
          </p:cNvSpPr>
          <p:nvPr>
            <p:ph idx="1"/>
          </p:nvPr>
        </p:nvSpPr>
        <p:spPr/>
        <p:txBody>
          <a:bodyPr/>
          <a:lstStyle/>
          <a:p>
            <a:r>
              <a:rPr lang="nb-NO" dirty="0"/>
              <a:t>Nye støyberegninger</a:t>
            </a:r>
          </a:p>
          <a:p>
            <a:r>
              <a:rPr lang="nb-NO" dirty="0"/>
              <a:t>Utført av Sintef</a:t>
            </a:r>
          </a:p>
        </p:txBody>
      </p:sp>
      <p:sp>
        <p:nvSpPr>
          <p:cNvPr id="4" name="Plassholder for bunntekst 3">
            <a:extLst>
              <a:ext uri="{FF2B5EF4-FFF2-40B4-BE49-F238E27FC236}">
                <a16:creationId xmlns:a16="http://schemas.microsoft.com/office/drawing/2014/main" id="{728525C2-5B53-4D21-A37D-6D1D5533CE66}"/>
              </a:ext>
            </a:extLst>
          </p:cNvPr>
          <p:cNvSpPr>
            <a:spLocks noGrp="1"/>
          </p:cNvSpPr>
          <p:nvPr>
            <p:ph type="ftr" sz="quarter" idx="3"/>
          </p:nvPr>
        </p:nvSpPr>
        <p:spPr/>
        <p:txBody>
          <a:bodyPr/>
          <a:lstStyle/>
          <a:p>
            <a:endParaRPr lang="en-GB" dirty="0"/>
          </a:p>
        </p:txBody>
      </p:sp>
      <p:sp>
        <p:nvSpPr>
          <p:cNvPr id="5" name="Plassholder for lysbildenummer 4">
            <a:extLst>
              <a:ext uri="{FF2B5EF4-FFF2-40B4-BE49-F238E27FC236}">
                <a16:creationId xmlns:a16="http://schemas.microsoft.com/office/drawing/2014/main" id="{DB64DA22-CF00-430D-99FB-B6EFA126E4A1}"/>
              </a:ext>
            </a:extLst>
          </p:cNvPr>
          <p:cNvSpPr>
            <a:spLocks noGrp="1"/>
          </p:cNvSpPr>
          <p:nvPr>
            <p:ph type="sldNum" sz="quarter" idx="4"/>
          </p:nvPr>
        </p:nvSpPr>
        <p:spPr/>
        <p:txBody>
          <a:bodyPr/>
          <a:lstStyle/>
          <a:p>
            <a:r>
              <a:rPr lang="nb-NO" altLang="nb-NO" dirty="0"/>
              <a:t>Side </a:t>
            </a:r>
            <a:fld id="{F57D2C7E-FF28-3646-BDC8-24A1FA3E5E8D}" type="slidenum">
              <a:rPr lang="en-GB" smtClean="0"/>
              <a:pPr/>
              <a:t>4</a:t>
            </a:fld>
            <a:endParaRPr lang="en-GB" dirty="0"/>
          </a:p>
        </p:txBody>
      </p:sp>
      <p:sp>
        <p:nvSpPr>
          <p:cNvPr id="6" name="Plassholder for dato 5">
            <a:extLst>
              <a:ext uri="{FF2B5EF4-FFF2-40B4-BE49-F238E27FC236}">
                <a16:creationId xmlns:a16="http://schemas.microsoft.com/office/drawing/2014/main" id="{2CEC4D53-C8C5-4D84-A01A-851EB5581844}"/>
              </a:ext>
            </a:extLst>
          </p:cNvPr>
          <p:cNvSpPr>
            <a:spLocks noGrp="1"/>
          </p:cNvSpPr>
          <p:nvPr>
            <p:ph type="dt" sz="half" idx="2"/>
          </p:nvPr>
        </p:nvSpPr>
        <p:spPr/>
        <p:txBody>
          <a:bodyPr/>
          <a:lstStyle/>
          <a:p>
            <a:fld id="{71CF5760-0137-4D42-83E3-B092B0912E30}" type="datetime1">
              <a:rPr lang="nb-NO" smtClean="0"/>
              <a:t>17.11.2022</a:t>
            </a:fld>
            <a:endParaRPr lang="en-GB" dirty="0"/>
          </a:p>
        </p:txBody>
      </p:sp>
    </p:spTree>
    <p:extLst>
      <p:ext uri="{BB962C8B-B14F-4D97-AF65-F5344CB8AC3E}">
        <p14:creationId xmlns:p14="http://schemas.microsoft.com/office/powerpoint/2010/main" val="3959808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55CAD57-9BA8-D36E-B0E3-6A79F9E2CDF2}"/>
              </a:ext>
            </a:extLst>
          </p:cNvPr>
          <p:cNvSpPr>
            <a:spLocks noGrp="1"/>
          </p:cNvSpPr>
          <p:nvPr>
            <p:ph type="ctrTitle"/>
          </p:nvPr>
        </p:nvSpPr>
        <p:spPr>
          <a:xfrm>
            <a:off x="1328758" y="1347614"/>
            <a:ext cx="6574681" cy="1081986"/>
          </a:xfrm>
        </p:spPr>
        <p:txBody>
          <a:bodyPr>
            <a:normAutofit fontScale="90000"/>
          </a:bodyPr>
          <a:lstStyle/>
          <a:p>
            <a:r>
              <a:rPr lang="nb-NO" dirty="0"/>
              <a:t>Støy fra politiets helikoptre ved PNB</a:t>
            </a:r>
          </a:p>
        </p:txBody>
      </p:sp>
      <p:sp>
        <p:nvSpPr>
          <p:cNvPr id="3" name="Undertittel 2">
            <a:extLst>
              <a:ext uri="{FF2B5EF4-FFF2-40B4-BE49-F238E27FC236}">
                <a16:creationId xmlns:a16="http://schemas.microsoft.com/office/drawing/2014/main" id="{546746AE-2D59-60F8-70A5-0B460D20BF0E}"/>
              </a:ext>
            </a:extLst>
          </p:cNvPr>
          <p:cNvSpPr>
            <a:spLocks noGrp="1"/>
          </p:cNvSpPr>
          <p:nvPr>
            <p:ph type="subTitle" idx="1"/>
          </p:nvPr>
        </p:nvSpPr>
        <p:spPr>
          <a:xfrm>
            <a:off x="2000250" y="2701528"/>
            <a:ext cx="5143500" cy="1763345"/>
          </a:xfrm>
        </p:spPr>
        <p:txBody>
          <a:bodyPr>
            <a:normAutofit fontScale="92500" lnSpcReduction="10000"/>
          </a:bodyPr>
          <a:lstStyle/>
          <a:p>
            <a:r>
              <a:rPr lang="nb-NO" sz="2250" dirty="0"/>
              <a:t>Nye støyberegninger</a:t>
            </a:r>
          </a:p>
          <a:p>
            <a:r>
              <a:rPr lang="nb-NO" sz="2250" dirty="0"/>
              <a:t>Utført av Sintef</a:t>
            </a:r>
          </a:p>
          <a:p>
            <a:endParaRPr lang="nb-NO" dirty="0"/>
          </a:p>
          <a:p>
            <a:r>
              <a:rPr lang="nb-NO" sz="1200" dirty="0"/>
              <a:t>Presentert av:</a:t>
            </a:r>
          </a:p>
          <a:p>
            <a:r>
              <a:rPr lang="nb-NO" sz="1200" dirty="0"/>
              <a:t>Dag Rieber</a:t>
            </a:r>
          </a:p>
          <a:p>
            <a:r>
              <a:rPr lang="nb-NO" sz="1200" dirty="0"/>
              <a:t>Rieber Prosjekt AS</a:t>
            </a:r>
          </a:p>
        </p:txBody>
      </p:sp>
      <p:pic>
        <p:nvPicPr>
          <p:cNvPr id="9" name="Bilde 8">
            <a:extLst>
              <a:ext uri="{FF2B5EF4-FFF2-40B4-BE49-F238E27FC236}">
                <a16:creationId xmlns:a16="http://schemas.microsoft.com/office/drawing/2014/main" id="{32B4CA7C-A28E-849B-BEB8-0CAF54140F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81695" y="220650"/>
            <a:ext cx="1581668" cy="950088"/>
          </a:xfrm>
          <a:prstGeom prst="rect">
            <a:avLst/>
          </a:prstGeom>
        </p:spPr>
      </p:pic>
      <p:sp>
        <p:nvSpPr>
          <p:cNvPr id="10" name="Rektangel 9">
            <a:extLst>
              <a:ext uri="{FF2B5EF4-FFF2-40B4-BE49-F238E27FC236}">
                <a16:creationId xmlns:a16="http://schemas.microsoft.com/office/drawing/2014/main" id="{875A6382-D941-27CA-1446-78A11CD7E7B2}"/>
              </a:ext>
            </a:extLst>
          </p:cNvPr>
          <p:cNvSpPr/>
          <p:nvPr/>
        </p:nvSpPr>
        <p:spPr>
          <a:xfrm>
            <a:off x="1274995" y="117648"/>
            <a:ext cx="6628444" cy="4892423"/>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nb-NO" sz="1013" dirty="0">
              <a:solidFill>
                <a:prstClr val="white"/>
              </a:solidFill>
              <a:latin typeface="Calibri" panose="020F0502020204030204"/>
            </a:endParaRPr>
          </a:p>
        </p:txBody>
      </p:sp>
    </p:spTree>
    <p:extLst>
      <p:ext uri="{BB962C8B-B14F-4D97-AF65-F5344CB8AC3E}">
        <p14:creationId xmlns:p14="http://schemas.microsoft.com/office/powerpoint/2010/main" val="1419685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55CAD57-9BA8-D36E-B0E3-6A79F9E2CDF2}"/>
              </a:ext>
            </a:extLst>
          </p:cNvPr>
          <p:cNvSpPr>
            <a:spLocks noGrp="1"/>
          </p:cNvSpPr>
          <p:nvPr>
            <p:ph type="ctrTitle"/>
          </p:nvPr>
        </p:nvSpPr>
        <p:spPr>
          <a:xfrm>
            <a:off x="1922058" y="204754"/>
            <a:ext cx="5221693" cy="274445"/>
          </a:xfrm>
        </p:spPr>
        <p:txBody>
          <a:bodyPr>
            <a:normAutofit fontScale="90000"/>
          </a:bodyPr>
          <a:lstStyle/>
          <a:p>
            <a:r>
              <a:rPr lang="nb-NO" sz="1800" dirty="0"/>
              <a:t>Politiets helikoptre - </a:t>
            </a:r>
            <a:r>
              <a:rPr lang="nb-NO" sz="1350" dirty="0"/>
              <a:t>Oppdatert støyberegning</a:t>
            </a:r>
            <a:endParaRPr lang="nb-NO" sz="1800" dirty="0"/>
          </a:p>
        </p:txBody>
      </p:sp>
      <p:sp>
        <p:nvSpPr>
          <p:cNvPr id="3" name="Undertittel 2">
            <a:extLst>
              <a:ext uri="{FF2B5EF4-FFF2-40B4-BE49-F238E27FC236}">
                <a16:creationId xmlns:a16="http://schemas.microsoft.com/office/drawing/2014/main" id="{546746AE-2D59-60F8-70A5-0B460D20BF0E}"/>
              </a:ext>
            </a:extLst>
          </p:cNvPr>
          <p:cNvSpPr>
            <a:spLocks noGrp="1"/>
          </p:cNvSpPr>
          <p:nvPr>
            <p:ph type="subTitle" idx="1"/>
          </p:nvPr>
        </p:nvSpPr>
        <p:spPr>
          <a:xfrm>
            <a:off x="2017466" y="732192"/>
            <a:ext cx="5143500" cy="427548"/>
          </a:xfrm>
        </p:spPr>
        <p:txBody>
          <a:bodyPr>
            <a:normAutofit/>
          </a:bodyPr>
          <a:lstStyle/>
          <a:p>
            <a:r>
              <a:rPr lang="nb-NO" sz="2250" dirty="0"/>
              <a:t>Støyrapport fra reguleringsfasen</a:t>
            </a:r>
          </a:p>
        </p:txBody>
      </p:sp>
      <p:sp>
        <p:nvSpPr>
          <p:cNvPr id="10" name="Rektangel 9">
            <a:extLst>
              <a:ext uri="{FF2B5EF4-FFF2-40B4-BE49-F238E27FC236}">
                <a16:creationId xmlns:a16="http://schemas.microsoft.com/office/drawing/2014/main" id="{875A6382-D941-27CA-1446-78A11CD7E7B2}"/>
              </a:ext>
            </a:extLst>
          </p:cNvPr>
          <p:cNvSpPr/>
          <p:nvPr/>
        </p:nvSpPr>
        <p:spPr>
          <a:xfrm>
            <a:off x="1274995" y="117648"/>
            <a:ext cx="6628444" cy="4892423"/>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nb-NO" sz="1013" dirty="0">
              <a:solidFill>
                <a:prstClr val="white"/>
              </a:solidFill>
              <a:latin typeface="Calibri" panose="020F0502020204030204"/>
            </a:endParaRPr>
          </a:p>
        </p:txBody>
      </p:sp>
      <p:cxnSp>
        <p:nvCxnSpPr>
          <p:cNvPr id="5" name="Rett linje 4">
            <a:extLst>
              <a:ext uri="{FF2B5EF4-FFF2-40B4-BE49-F238E27FC236}">
                <a16:creationId xmlns:a16="http://schemas.microsoft.com/office/drawing/2014/main" id="{B1612672-F894-E463-E3BA-C3D1F4C8F34C}"/>
              </a:ext>
            </a:extLst>
          </p:cNvPr>
          <p:cNvCxnSpPr>
            <a:cxnSpLocks/>
          </p:cNvCxnSpPr>
          <p:nvPr/>
        </p:nvCxnSpPr>
        <p:spPr>
          <a:xfrm>
            <a:off x="1274995" y="510764"/>
            <a:ext cx="6628444" cy="0"/>
          </a:xfrm>
          <a:prstGeom prst="line">
            <a:avLst/>
          </a:prstGeom>
          <a:ln w="19050"/>
        </p:spPr>
        <p:style>
          <a:lnRef idx="1">
            <a:schemeClr val="dk1"/>
          </a:lnRef>
          <a:fillRef idx="0">
            <a:schemeClr val="dk1"/>
          </a:fillRef>
          <a:effectRef idx="0">
            <a:schemeClr val="dk1"/>
          </a:effectRef>
          <a:fontRef idx="minor">
            <a:schemeClr val="tx1"/>
          </a:fontRef>
        </p:style>
      </p:cxnSp>
      <p:sp>
        <p:nvSpPr>
          <p:cNvPr id="7" name="Undertittel 2">
            <a:extLst>
              <a:ext uri="{FF2B5EF4-FFF2-40B4-BE49-F238E27FC236}">
                <a16:creationId xmlns:a16="http://schemas.microsoft.com/office/drawing/2014/main" id="{E5083BD9-68CD-6889-5391-AD5C78F94C63}"/>
              </a:ext>
            </a:extLst>
          </p:cNvPr>
          <p:cNvSpPr txBox="1">
            <a:spLocks/>
          </p:cNvSpPr>
          <p:nvPr/>
        </p:nvSpPr>
        <p:spPr>
          <a:xfrm>
            <a:off x="2097333" y="1213302"/>
            <a:ext cx="5143500" cy="2069356"/>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14313" indent="-214313" algn="l" defTabSz="685800" fontAlgn="auto">
              <a:spcBef>
                <a:spcPts val="750"/>
              </a:spcBef>
              <a:spcAft>
                <a:spcPts val="0"/>
              </a:spcAft>
              <a:buFont typeface="Arial" panose="020B0604020202020204" pitchFamily="34" charset="0"/>
              <a:buChar char="•"/>
            </a:pPr>
            <a:r>
              <a:rPr lang="nb-NO" sz="1200" dirty="0">
                <a:solidFill>
                  <a:prstClr val="black"/>
                </a:solidFill>
                <a:latin typeface="Calibri" panose="020F0502020204030204"/>
              </a:rPr>
              <a:t>Basert på data for 2013 oppdatert frem til reguleringsplanen ble ferdigstilt</a:t>
            </a:r>
          </a:p>
          <a:p>
            <a:pPr marL="214313" indent="-214313" algn="l" defTabSz="685800" fontAlgn="auto">
              <a:spcBef>
                <a:spcPts val="750"/>
              </a:spcBef>
              <a:spcAft>
                <a:spcPts val="0"/>
              </a:spcAft>
              <a:buFont typeface="Arial" panose="020B0604020202020204" pitchFamily="34" charset="0"/>
              <a:buChar char="•"/>
            </a:pPr>
            <a:r>
              <a:rPr lang="nb-NO" sz="1200" dirty="0">
                <a:solidFill>
                  <a:prstClr val="black"/>
                </a:solidFill>
                <a:latin typeface="Calibri" panose="020F0502020204030204"/>
              </a:rPr>
              <a:t>2250 helikopterbevegelser pr. år</a:t>
            </a:r>
          </a:p>
          <a:p>
            <a:pPr marL="214313" indent="-214313" algn="l" defTabSz="685800" fontAlgn="auto">
              <a:spcBef>
                <a:spcPts val="750"/>
              </a:spcBef>
              <a:spcAft>
                <a:spcPts val="0"/>
              </a:spcAft>
              <a:buFont typeface="Arial" panose="020B0604020202020204" pitchFamily="34" charset="0"/>
              <a:buChar char="•"/>
            </a:pPr>
            <a:r>
              <a:rPr lang="nb-NO" sz="1200" dirty="0">
                <a:solidFill>
                  <a:prstClr val="black"/>
                </a:solidFill>
                <a:latin typeface="Calibri" panose="020F0502020204030204"/>
              </a:rPr>
              <a:t>Planlagte traseer</a:t>
            </a:r>
          </a:p>
          <a:p>
            <a:pPr marL="557213" lvl="1" indent="-214313" algn="l" defTabSz="685800" fontAlgn="auto">
              <a:spcBef>
                <a:spcPts val="375"/>
              </a:spcBef>
              <a:spcAft>
                <a:spcPts val="0"/>
              </a:spcAft>
              <a:buFont typeface="Arial" panose="020B0604020202020204" pitchFamily="34" charset="0"/>
              <a:buChar char="•"/>
            </a:pPr>
            <a:r>
              <a:rPr lang="nb-NO" sz="900" dirty="0">
                <a:solidFill>
                  <a:prstClr val="black"/>
                </a:solidFill>
                <a:latin typeface="Calibri" panose="020F0502020204030204"/>
              </a:rPr>
              <a:t>Støy</a:t>
            </a:r>
          </a:p>
          <a:p>
            <a:pPr marL="557213" lvl="1" indent="-214313" algn="l" defTabSz="685800" fontAlgn="auto">
              <a:spcBef>
                <a:spcPts val="375"/>
              </a:spcBef>
              <a:spcAft>
                <a:spcPts val="0"/>
              </a:spcAft>
              <a:buFont typeface="Arial" panose="020B0604020202020204" pitchFamily="34" charset="0"/>
              <a:buChar char="•"/>
            </a:pPr>
            <a:r>
              <a:rPr lang="nb-NO" sz="900" dirty="0">
                <a:solidFill>
                  <a:prstClr val="black"/>
                </a:solidFill>
                <a:latin typeface="Calibri" panose="020F0502020204030204"/>
              </a:rPr>
              <a:t>Vindforhold</a:t>
            </a:r>
          </a:p>
          <a:p>
            <a:pPr marL="557213" lvl="1" indent="-214313" algn="l" defTabSz="685800" fontAlgn="auto">
              <a:spcBef>
                <a:spcPts val="375"/>
              </a:spcBef>
              <a:spcAft>
                <a:spcPts val="0"/>
              </a:spcAft>
              <a:buFont typeface="Arial" panose="020B0604020202020204" pitchFamily="34" charset="0"/>
              <a:buChar char="•"/>
            </a:pPr>
            <a:r>
              <a:rPr lang="nb-NO" sz="900" dirty="0">
                <a:solidFill>
                  <a:prstClr val="black"/>
                </a:solidFill>
                <a:latin typeface="Calibri" panose="020F0502020204030204"/>
              </a:rPr>
              <a:t>Instrument-innflyvning</a:t>
            </a:r>
          </a:p>
          <a:p>
            <a:pPr marL="214313" indent="-214313" algn="l" defTabSz="685800" fontAlgn="auto">
              <a:spcBef>
                <a:spcPts val="750"/>
              </a:spcBef>
              <a:spcAft>
                <a:spcPts val="0"/>
              </a:spcAft>
              <a:buFont typeface="Arial" panose="020B0604020202020204" pitchFamily="34" charset="0"/>
              <a:buChar char="•"/>
            </a:pPr>
            <a:r>
              <a:rPr lang="nb-NO" sz="1200" dirty="0">
                <a:solidFill>
                  <a:prstClr val="black"/>
                </a:solidFill>
                <a:latin typeface="Calibri" panose="020F0502020204030204"/>
              </a:rPr>
              <a:t>Helikopter var ikke valgt enda</a:t>
            </a:r>
          </a:p>
          <a:p>
            <a:pPr marL="214313" indent="-214313" algn="l" defTabSz="685800" fontAlgn="auto">
              <a:spcBef>
                <a:spcPts val="750"/>
              </a:spcBef>
              <a:spcAft>
                <a:spcPts val="0"/>
              </a:spcAft>
              <a:buFont typeface="Arial" panose="020B0604020202020204" pitchFamily="34" charset="0"/>
              <a:buChar char="•"/>
            </a:pPr>
            <a:r>
              <a:rPr lang="nb-NO" sz="1200" dirty="0">
                <a:solidFill>
                  <a:prstClr val="black"/>
                </a:solidFill>
                <a:latin typeface="Calibri" panose="020F0502020204030204"/>
              </a:rPr>
              <a:t>Emisjonsdata fra tilsvarende maskin</a:t>
            </a:r>
          </a:p>
          <a:p>
            <a:pPr marL="214313" indent="-214313" algn="l" defTabSz="685800" fontAlgn="auto">
              <a:spcBef>
                <a:spcPts val="750"/>
              </a:spcBef>
              <a:spcAft>
                <a:spcPts val="0"/>
              </a:spcAft>
              <a:buFont typeface="Arial" panose="020B0604020202020204" pitchFamily="34" charset="0"/>
              <a:buChar char="•"/>
            </a:pPr>
            <a:endParaRPr lang="nb-NO" sz="1200" dirty="0">
              <a:solidFill>
                <a:prstClr val="black"/>
              </a:solidFill>
              <a:latin typeface="Calibri" panose="020F0502020204030204"/>
            </a:endParaRPr>
          </a:p>
        </p:txBody>
      </p:sp>
      <p:pic>
        <p:nvPicPr>
          <p:cNvPr id="11" name="Bilde 10">
            <a:extLst>
              <a:ext uri="{FF2B5EF4-FFF2-40B4-BE49-F238E27FC236}">
                <a16:creationId xmlns:a16="http://schemas.microsoft.com/office/drawing/2014/main" id="{FE74AEFE-C3DA-3159-6C63-EC83A2D7A89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37375" y="1535162"/>
            <a:ext cx="2819721" cy="3223049"/>
          </a:xfrm>
          <a:prstGeom prst="rect">
            <a:avLst/>
          </a:prstGeom>
        </p:spPr>
      </p:pic>
      <p:pic>
        <p:nvPicPr>
          <p:cNvPr id="13" name="Bilde 12">
            <a:extLst>
              <a:ext uri="{FF2B5EF4-FFF2-40B4-BE49-F238E27FC236}">
                <a16:creationId xmlns:a16="http://schemas.microsoft.com/office/drawing/2014/main" id="{69512B04-4435-421C-6760-6FAB434D9726}"/>
              </a:ext>
            </a:extLst>
          </p:cNvPr>
          <p:cNvPicPr>
            <a:picLocks noChangeAspect="1"/>
          </p:cNvPicPr>
          <p:nvPr/>
        </p:nvPicPr>
        <p:blipFill>
          <a:blip r:embed="rId3"/>
          <a:stretch>
            <a:fillRect/>
          </a:stretch>
        </p:blipFill>
        <p:spPr>
          <a:xfrm>
            <a:off x="1961962" y="3985194"/>
            <a:ext cx="2829071" cy="819192"/>
          </a:xfrm>
          <a:prstGeom prst="rect">
            <a:avLst/>
          </a:prstGeom>
        </p:spPr>
      </p:pic>
    </p:spTree>
    <p:extLst>
      <p:ext uri="{BB962C8B-B14F-4D97-AF65-F5344CB8AC3E}">
        <p14:creationId xmlns:p14="http://schemas.microsoft.com/office/powerpoint/2010/main" val="476611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55CAD57-9BA8-D36E-B0E3-6A79F9E2CDF2}"/>
              </a:ext>
            </a:extLst>
          </p:cNvPr>
          <p:cNvSpPr>
            <a:spLocks noGrp="1"/>
          </p:cNvSpPr>
          <p:nvPr>
            <p:ph type="ctrTitle"/>
          </p:nvPr>
        </p:nvSpPr>
        <p:spPr>
          <a:xfrm>
            <a:off x="1922058" y="204754"/>
            <a:ext cx="5221693" cy="274445"/>
          </a:xfrm>
        </p:spPr>
        <p:txBody>
          <a:bodyPr>
            <a:normAutofit fontScale="90000"/>
          </a:bodyPr>
          <a:lstStyle/>
          <a:p>
            <a:r>
              <a:rPr lang="nb-NO" sz="1800" dirty="0"/>
              <a:t>Politiets helikoptre - </a:t>
            </a:r>
            <a:r>
              <a:rPr lang="nb-NO" sz="1350" dirty="0"/>
              <a:t>Oppdatert støyberegning</a:t>
            </a:r>
            <a:endParaRPr lang="nb-NO" sz="1800" dirty="0"/>
          </a:p>
        </p:txBody>
      </p:sp>
      <p:sp>
        <p:nvSpPr>
          <p:cNvPr id="3" name="Undertittel 2">
            <a:extLst>
              <a:ext uri="{FF2B5EF4-FFF2-40B4-BE49-F238E27FC236}">
                <a16:creationId xmlns:a16="http://schemas.microsoft.com/office/drawing/2014/main" id="{546746AE-2D59-60F8-70A5-0B460D20BF0E}"/>
              </a:ext>
            </a:extLst>
          </p:cNvPr>
          <p:cNvSpPr>
            <a:spLocks noGrp="1"/>
          </p:cNvSpPr>
          <p:nvPr>
            <p:ph type="subTitle" idx="1"/>
          </p:nvPr>
        </p:nvSpPr>
        <p:spPr>
          <a:xfrm>
            <a:off x="2017466" y="732192"/>
            <a:ext cx="5143500" cy="427548"/>
          </a:xfrm>
        </p:spPr>
        <p:txBody>
          <a:bodyPr>
            <a:normAutofit/>
          </a:bodyPr>
          <a:lstStyle/>
          <a:p>
            <a:r>
              <a:rPr lang="nb-NO" sz="2250" dirty="0"/>
              <a:t>Støysoner opprinnelig</a:t>
            </a:r>
          </a:p>
        </p:txBody>
      </p:sp>
      <p:sp>
        <p:nvSpPr>
          <p:cNvPr id="10" name="Rektangel 9">
            <a:extLst>
              <a:ext uri="{FF2B5EF4-FFF2-40B4-BE49-F238E27FC236}">
                <a16:creationId xmlns:a16="http://schemas.microsoft.com/office/drawing/2014/main" id="{875A6382-D941-27CA-1446-78A11CD7E7B2}"/>
              </a:ext>
            </a:extLst>
          </p:cNvPr>
          <p:cNvSpPr/>
          <p:nvPr/>
        </p:nvSpPr>
        <p:spPr>
          <a:xfrm>
            <a:off x="1274995" y="117648"/>
            <a:ext cx="6628444" cy="4892423"/>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nb-NO" sz="1013" dirty="0">
              <a:solidFill>
                <a:prstClr val="white"/>
              </a:solidFill>
              <a:latin typeface="Calibri" panose="020F0502020204030204"/>
            </a:endParaRPr>
          </a:p>
        </p:txBody>
      </p:sp>
      <p:cxnSp>
        <p:nvCxnSpPr>
          <p:cNvPr id="5" name="Rett linje 4">
            <a:extLst>
              <a:ext uri="{FF2B5EF4-FFF2-40B4-BE49-F238E27FC236}">
                <a16:creationId xmlns:a16="http://schemas.microsoft.com/office/drawing/2014/main" id="{B1612672-F894-E463-E3BA-C3D1F4C8F34C}"/>
              </a:ext>
            </a:extLst>
          </p:cNvPr>
          <p:cNvCxnSpPr>
            <a:cxnSpLocks/>
          </p:cNvCxnSpPr>
          <p:nvPr/>
        </p:nvCxnSpPr>
        <p:spPr>
          <a:xfrm>
            <a:off x="1274995" y="510764"/>
            <a:ext cx="6628444" cy="0"/>
          </a:xfrm>
          <a:prstGeom prst="line">
            <a:avLst/>
          </a:prstGeom>
          <a:ln w="19050"/>
        </p:spPr>
        <p:style>
          <a:lnRef idx="1">
            <a:schemeClr val="dk1"/>
          </a:lnRef>
          <a:fillRef idx="0">
            <a:schemeClr val="dk1"/>
          </a:fillRef>
          <a:effectRef idx="0">
            <a:schemeClr val="dk1"/>
          </a:effectRef>
          <a:fontRef idx="minor">
            <a:schemeClr val="tx1"/>
          </a:fontRef>
        </p:style>
      </p:cxnSp>
      <p:sp>
        <p:nvSpPr>
          <p:cNvPr id="7" name="Undertittel 2">
            <a:extLst>
              <a:ext uri="{FF2B5EF4-FFF2-40B4-BE49-F238E27FC236}">
                <a16:creationId xmlns:a16="http://schemas.microsoft.com/office/drawing/2014/main" id="{E5083BD9-68CD-6889-5391-AD5C78F94C63}"/>
              </a:ext>
            </a:extLst>
          </p:cNvPr>
          <p:cNvSpPr txBox="1">
            <a:spLocks/>
          </p:cNvSpPr>
          <p:nvPr/>
        </p:nvSpPr>
        <p:spPr>
          <a:xfrm>
            <a:off x="2097333" y="1213302"/>
            <a:ext cx="5143500" cy="2069356"/>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14313" indent="-214313" algn="l" defTabSz="685800" fontAlgn="auto">
              <a:spcBef>
                <a:spcPts val="750"/>
              </a:spcBef>
              <a:spcAft>
                <a:spcPts val="0"/>
              </a:spcAft>
              <a:buFont typeface="Arial" panose="020B0604020202020204" pitchFamily="34" charset="0"/>
              <a:buChar char="•"/>
            </a:pPr>
            <a:endParaRPr lang="nb-NO" sz="1200" dirty="0">
              <a:solidFill>
                <a:prstClr val="black"/>
              </a:solidFill>
              <a:latin typeface="Calibri" panose="020F0502020204030204"/>
            </a:endParaRPr>
          </a:p>
        </p:txBody>
      </p:sp>
      <p:pic>
        <p:nvPicPr>
          <p:cNvPr id="6" name="Bilde 5">
            <a:extLst>
              <a:ext uri="{FF2B5EF4-FFF2-40B4-BE49-F238E27FC236}">
                <a16:creationId xmlns:a16="http://schemas.microsoft.com/office/drawing/2014/main" id="{3727E2FD-7ADD-9652-3AED-1CE60EF369C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41683" y="1093952"/>
            <a:ext cx="3860634" cy="3873546"/>
          </a:xfrm>
          <a:prstGeom prst="rect">
            <a:avLst/>
          </a:prstGeom>
        </p:spPr>
      </p:pic>
    </p:spTree>
    <p:extLst>
      <p:ext uri="{BB962C8B-B14F-4D97-AF65-F5344CB8AC3E}">
        <p14:creationId xmlns:p14="http://schemas.microsoft.com/office/powerpoint/2010/main" val="1002013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55CAD57-9BA8-D36E-B0E3-6A79F9E2CDF2}"/>
              </a:ext>
            </a:extLst>
          </p:cNvPr>
          <p:cNvSpPr>
            <a:spLocks noGrp="1"/>
          </p:cNvSpPr>
          <p:nvPr>
            <p:ph type="ctrTitle"/>
          </p:nvPr>
        </p:nvSpPr>
        <p:spPr>
          <a:xfrm>
            <a:off x="1922058" y="204754"/>
            <a:ext cx="5221693" cy="274445"/>
          </a:xfrm>
        </p:spPr>
        <p:txBody>
          <a:bodyPr>
            <a:normAutofit fontScale="90000"/>
          </a:bodyPr>
          <a:lstStyle/>
          <a:p>
            <a:r>
              <a:rPr lang="nb-NO" sz="1800" dirty="0"/>
              <a:t>Politiets helikoptre - </a:t>
            </a:r>
            <a:r>
              <a:rPr lang="nb-NO" sz="1350" dirty="0"/>
              <a:t>Oppdatert støyberegning</a:t>
            </a:r>
            <a:endParaRPr lang="nb-NO" sz="1800" dirty="0"/>
          </a:p>
        </p:txBody>
      </p:sp>
      <p:sp>
        <p:nvSpPr>
          <p:cNvPr id="3" name="Undertittel 2">
            <a:extLst>
              <a:ext uri="{FF2B5EF4-FFF2-40B4-BE49-F238E27FC236}">
                <a16:creationId xmlns:a16="http://schemas.microsoft.com/office/drawing/2014/main" id="{546746AE-2D59-60F8-70A5-0B460D20BF0E}"/>
              </a:ext>
            </a:extLst>
          </p:cNvPr>
          <p:cNvSpPr>
            <a:spLocks noGrp="1"/>
          </p:cNvSpPr>
          <p:nvPr>
            <p:ph type="subTitle" idx="1"/>
          </p:nvPr>
        </p:nvSpPr>
        <p:spPr>
          <a:xfrm>
            <a:off x="2017466" y="732192"/>
            <a:ext cx="5143500" cy="427548"/>
          </a:xfrm>
        </p:spPr>
        <p:txBody>
          <a:bodyPr>
            <a:normAutofit/>
          </a:bodyPr>
          <a:lstStyle/>
          <a:p>
            <a:r>
              <a:rPr lang="nb-NO" sz="2250" dirty="0"/>
              <a:t>Hva har endret seg?</a:t>
            </a:r>
          </a:p>
        </p:txBody>
      </p:sp>
      <p:sp>
        <p:nvSpPr>
          <p:cNvPr id="10" name="Rektangel 9">
            <a:extLst>
              <a:ext uri="{FF2B5EF4-FFF2-40B4-BE49-F238E27FC236}">
                <a16:creationId xmlns:a16="http://schemas.microsoft.com/office/drawing/2014/main" id="{875A6382-D941-27CA-1446-78A11CD7E7B2}"/>
              </a:ext>
            </a:extLst>
          </p:cNvPr>
          <p:cNvSpPr/>
          <p:nvPr/>
        </p:nvSpPr>
        <p:spPr>
          <a:xfrm>
            <a:off x="1274995" y="117648"/>
            <a:ext cx="6628444" cy="4892423"/>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nb-NO" sz="1013" dirty="0">
              <a:solidFill>
                <a:prstClr val="white"/>
              </a:solidFill>
              <a:latin typeface="Calibri" panose="020F0502020204030204"/>
            </a:endParaRPr>
          </a:p>
        </p:txBody>
      </p:sp>
      <p:cxnSp>
        <p:nvCxnSpPr>
          <p:cNvPr id="5" name="Rett linje 4">
            <a:extLst>
              <a:ext uri="{FF2B5EF4-FFF2-40B4-BE49-F238E27FC236}">
                <a16:creationId xmlns:a16="http://schemas.microsoft.com/office/drawing/2014/main" id="{B1612672-F894-E463-E3BA-C3D1F4C8F34C}"/>
              </a:ext>
            </a:extLst>
          </p:cNvPr>
          <p:cNvCxnSpPr>
            <a:cxnSpLocks/>
          </p:cNvCxnSpPr>
          <p:nvPr/>
        </p:nvCxnSpPr>
        <p:spPr>
          <a:xfrm>
            <a:off x="1274995" y="510764"/>
            <a:ext cx="6628444" cy="0"/>
          </a:xfrm>
          <a:prstGeom prst="line">
            <a:avLst/>
          </a:prstGeom>
          <a:ln w="19050"/>
        </p:spPr>
        <p:style>
          <a:lnRef idx="1">
            <a:schemeClr val="dk1"/>
          </a:lnRef>
          <a:fillRef idx="0">
            <a:schemeClr val="dk1"/>
          </a:fillRef>
          <a:effectRef idx="0">
            <a:schemeClr val="dk1"/>
          </a:effectRef>
          <a:fontRef idx="minor">
            <a:schemeClr val="tx1"/>
          </a:fontRef>
        </p:style>
      </p:cxnSp>
      <p:sp>
        <p:nvSpPr>
          <p:cNvPr id="7" name="Undertittel 2">
            <a:extLst>
              <a:ext uri="{FF2B5EF4-FFF2-40B4-BE49-F238E27FC236}">
                <a16:creationId xmlns:a16="http://schemas.microsoft.com/office/drawing/2014/main" id="{E5083BD9-68CD-6889-5391-AD5C78F94C63}"/>
              </a:ext>
            </a:extLst>
          </p:cNvPr>
          <p:cNvSpPr txBox="1">
            <a:spLocks/>
          </p:cNvSpPr>
          <p:nvPr/>
        </p:nvSpPr>
        <p:spPr>
          <a:xfrm>
            <a:off x="2097333" y="1213302"/>
            <a:ext cx="5143500" cy="2069356"/>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14313" indent="-214313" algn="l" defTabSz="685800" fontAlgn="auto">
              <a:spcBef>
                <a:spcPts val="750"/>
              </a:spcBef>
              <a:spcAft>
                <a:spcPts val="0"/>
              </a:spcAft>
              <a:buFont typeface="Arial" panose="020B0604020202020204" pitchFamily="34" charset="0"/>
              <a:buChar char="•"/>
            </a:pPr>
            <a:endParaRPr lang="nb-NO" sz="1200" dirty="0">
              <a:solidFill>
                <a:prstClr val="black"/>
              </a:solidFill>
              <a:latin typeface="Calibri" panose="020F0502020204030204"/>
            </a:endParaRPr>
          </a:p>
        </p:txBody>
      </p:sp>
      <p:sp>
        <p:nvSpPr>
          <p:cNvPr id="8" name="TekstSylinder 7">
            <a:extLst>
              <a:ext uri="{FF2B5EF4-FFF2-40B4-BE49-F238E27FC236}">
                <a16:creationId xmlns:a16="http://schemas.microsoft.com/office/drawing/2014/main" id="{54B55702-647D-F62A-FC0C-211303DFCAAE}"/>
              </a:ext>
            </a:extLst>
          </p:cNvPr>
          <p:cNvSpPr txBox="1"/>
          <p:nvPr/>
        </p:nvSpPr>
        <p:spPr>
          <a:xfrm>
            <a:off x="1553333" y="1251082"/>
            <a:ext cx="6066029" cy="2377574"/>
          </a:xfrm>
          <a:prstGeom prst="rect">
            <a:avLst/>
          </a:prstGeom>
          <a:noFill/>
        </p:spPr>
        <p:txBody>
          <a:bodyPr wrap="square" rtlCol="0">
            <a:spAutoFit/>
          </a:bodyPr>
          <a:lstStyle/>
          <a:p>
            <a:pPr marL="214313" indent="-214313" defTabSz="342900" fontAlgn="auto">
              <a:spcBef>
                <a:spcPts val="0"/>
              </a:spcBef>
              <a:spcAft>
                <a:spcPts val="0"/>
              </a:spcAft>
              <a:buFont typeface="Arial" panose="020B0604020202020204" pitchFamily="34" charset="0"/>
              <a:buChar char="•"/>
            </a:pPr>
            <a:r>
              <a:rPr lang="nb-NO" sz="1350" dirty="0">
                <a:solidFill>
                  <a:prstClr val="black"/>
                </a:solidFill>
                <a:latin typeface="Calibri" panose="020F0502020204030204"/>
                <a:ea typeface="+mn-ea"/>
                <a:cs typeface="+mn-cs"/>
              </a:rPr>
              <a:t>Erfaring med bruk av PNB som base for helikopter</a:t>
            </a:r>
          </a:p>
          <a:p>
            <a:pPr marL="214313" indent="-214313" defTabSz="342900" fontAlgn="auto">
              <a:spcBef>
                <a:spcPts val="0"/>
              </a:spcBef>
              <a:spcAft>
                <a:spcPts val="0"/>
              </a:spcAft>
              <a:buFont typeface="Arial" panose="020B0604020202020204" pitchFamily="34" charset="0"/>
              <a:buChar char="•"/>
            </a:pPr>
            <a:r>
              <a:rPr lang="nb-NO" sz="1350" dirty="0">
                <a:solidFill>
                  <a:prstClr val="black"/>
                </a:solidFill>
                <a:latin typeface="Calibri" panose="020F0502020204030204"/>
                <a:ea typeface="+mn-ea"/>
                <a:cs typeface="+mn-cs"/>
              </a:rPr>
              <a:t>Nye helikoptre fungerer svært godt og har blitt et enda viktigere verktøy for politiet enn opprinnelig forutsatt (25 % flere flybevegelser enn opprinnelig antatt)</a:t>
            </a:r>
          </a:p>
          <a:p>
            <a:pPr marL="214313" indent="-214313" defTabSz="342900" fontAlgn="auto">
              <a:spcBef>
                <a:spcPts val="0"/>
              </a:spcBef>
              <a:spcAft>
                <a:spcPts val="0"/>
              </a:spcAft>
              <a:buFont typeface="Arial" panose="020B0604020202020204" pitchFamily="34" charset="0"/>
              <a:buChar char="•"/>
            </a:pPr>
            <a:r>
              <a:rPr lang="nb-NO" sz="1350" dirty="0">
                <a:solidFill>
                  <a:prstClr val="black"/>
                </a:solidFill>
                <a:latin typeface="Calibri" panose="020F0502020204030204"/>
                <a:ea typeface="+mn-ea"/>
                <a:cs typeface="+mn-cs"/>
              </a:rPr>
              <a:t>Nye emisjonsdata: + 1,4 dB</a:t>
            </a:r>
          </a:p>
          <a:p>
            <a:pPr marL="214313" indent="-214313" defTabSz="342900" fontAlgn="auto">
              <a:spcBef>
                <a:spcPts val="0"/>
              </a:spcBef>
              <a:spcAft>
                <a:spcPts val="0"/>
              </a:spcAft>
              <a:buFont typeface="Arial" panose="020B0604020202020204" pitchFamily="34" charset="0"/>
              <a:buChar char="•"/>
            </a:pPr>
            <a:r>
              <a:rPr lang="nb-NO" sz="1350" dirty="0">
                <a:solidFill>
                  <a:prstClr val="black"/>
                </a:solidFill>
                <a:latin typeface="Calibri" panose="020F0502020204030204"/>
                <a:ea typeface="+mn-ea"/>
                <a:cs typeface="+mn-cs"/>
              </a:rPr>
              <a:t>Helikoptertjenesten har lagt om fly-traséer med mål om minst mulig støy til omgivelsene</a:t>
            </a:r>
          </a:p>
          <a:p>
            <a:pPr marL="214313" indent="-214313" defTabSz="342900" fontAlgn="auto">
              <a:spcBef>
                <a:spcPts val="0"/>
              </a:spcBef>
              <a:spcAft>
                <a:spcPts val="0"/>
              </a:spcAft>
              <a:buFont typeface="Arial" panose="020B0604020202020204" pitchFamily="34" charset="0"/>
              <a:buChar char="•"/>
            </a:pPr>
            <a:r>
              <a:rPr lang="nb-NO" sz="1350" dirty="0">
                <a:solidFill>
                  <a:prstClr val="black"/>
                </a:solidFill>
                <a:latin typeface="Calibri" panose="020F0502020204030204"/>
                <a:ea typeface="+mn-ea"/>
                <a:cs typeface="+mn-cs"/>
              </a:rPr>
              <a:t>Kartlagt siste års aktivitet svært detaljert som grunnlag for nye vurderinger. Sammendrag av kartleggingen:</a:t>
            </a:r>
          </a:p>
          <a:p>
            <a:pPr marL="214313" indent="-214313" defTabSz="342900" fontAlgn="auto">
              <a:spcBef>
                <a:spcPts val="0"/>
              </a:spcBef>
              <a:spcAft>
                <a:spcPts val="0"/>
              </a:spcAft>
              <a:buFont typeface="Arial" panose="020B0604020202020204" pitchFamily="34" charset="0"/>
              <a:buChar char="•"/>
            </a:pPr>
            <a:endParaRPr lang="nb-NO" sz="1350" dirty="0">
              <a:solidFill>
                <a:prstClr val="black"/>
              </a:solidFill>
              <a:latin typeface="Calibri" panose="020F0502020204030204"/>
              <a:ea typeface="+mn-ea"/>
              <a:cs typeface="+mn-cs"/>
            </a:endParaRPr>
          </a:p>
          <a:p>
            <a:pPr marL="214313" indent="-214313" defTabSz="342900" fontAlgn="auto">
              <a:spcBef>
                <a:spcPts val="0"/>
              </a:spcBef>
              <a:spcAft>
                <a:spcPts val="0"/>
              </a:spcAft>
              <a:buFont typeface="Arial" panose="020B0604020202020204" pitchFamily="34" charset="0"/>
              <a:buChar char="•"/>
            </a:pPr>
            <a:endParaRPr lang="nb-NO" sz="1350" dirty="0">
              <a:solidFill>
                <a:prstClr val="black"/>
              </a:solidFill>
              <a:latin typeface="Calibri" panose="020F0502020204030204"/>
              <a:ea typeface="+mn-ea"/>
              <a:cs typeface="+mn-cs"/>
            </a:endParaRPr>
          </a:p>
        </p:txBody>
      </p:sp>
      <p:pic>
        <p:nvPicPr>
          <p:cNvPr id="15" name="Bilde 14">
            <a:extLst>
              <a:ext uri="{FF2B5EF4-FFF2-40B4-BE49-F238E27FC236}">
                <a16:creationId xmlns:a16="http://schemas.microsoft.com/office/drawing/2014/main" id="{AE83F824-DA17-C89B-B88D-91C05FF3FC36}"/>
              </a:ext>
            </a:extLst>
          </p:cNvPr>
          <p:cNvPicPr>
            <a:picLocks noChangeAspect="1"/>
          </p:cNvPicPr>
          <p:nvPr/>
        </p:nvPicPr>
        <p:blipFill>
          <a:blip r:embed="rId2"/>
          <a:stretch>
            <a:fillRect/>
          </a:stretch>
        </p:blipFill>
        <p:spPr>
          <a:xfrm>
            <a:off x="2736148" y="3289930"/>
            <a:ext cx="3762569" cy="1204975"/>
          </a:xfrm>
          <a:prstGeom prst="rect">
            <a:avLst/>
          </a:prstGeom>
        </p:spPr>
      </p:pic>
    </p:spTree>
    <p:extLst>
      <p:ext uri="{BB962C8B-B14F-4D97-AF65-F5344CB8AC3E}">
        <p14:creationId xmlns:p14="http://schemas.microsoft.com/office/powerpoint/2010/main" val="590378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55CAD57-9BA8-D36E-B0E3-6A79F9E2CDF2}"/>
              </a:ext>
            </a:extLst>
          </p:cNvPr>
          <p:cNvSpPr>
            <a:spLocks noGrp="1"/>
          </p:cNvSpPr>
          <p:nvPr>
            <p:ph type="ctrTitle"/>
          </p:nvPr>
        </p:nvSpPr>
        <p:spPr>
          <a:xfrm>
            <a:off x="1922058" y="204754"/>
            <a:ext cx="5221693" cy="274445"/>
          </a:xfrm>
        </p:spPr>
        <p:txBody>
          <a:bodyPr>
            <a:normAutofit fontScale="90000"/>
          </a:bodyPr>
          <a:lstStyle/>
          <a:p>
            <a:r>
              <a:rPr lang="nb-NO" sz="1800" dirty="0"/>
              <a:t>Politiets helikoptre - </a:t>
            </a:r>
            <a:r>
              <a:rPr lang="nb-NO" sz="1350" dirty="0"/>
              <a:t>Oppdatert støyberegning</a:t>
            </a:r>
            <a:endParaRPr lang="nb-NO" sz="1800" dirty="0"/>
          </a:p>
        </p:txBody>
      </p:sp>
      <p:sp>
        <p:nvSpPr>
          <p:cNvPr id="3" name="Undertittel 2">
            <a:extLst>
              <a:ext uri="{FF2B5EF4-FFF2-40B4-BE49-F238E27FC236}">
                <a16:creationId xmlns:a16="http://schemas.microsoft.com/office/drawing/2014/main" id="{546746AE-2D59-60F8-70A5-0B460D20BF0E}"/>
              </a:ext>
            </a:extLst>
          </p:cNvPr>
          <p:cNvSpPr>
            <a:spLocks noGrp="1"/>
          </p:cNvSpPr>
          <p:nvPr>
            <p:ph type="subTitle" idx="1"/>
          </p:nvPr>
        </p:nvSpPr>
        <p:spPr>
          <a:xfrm>
            <a:off x="2017466" y="732192"/>
            <a:ext cx="5143500" cy="427548"/>
          </a:xfrm>
        </p:spPr>
        <p:txBody>
          <a:bodyPr>
            <a:normAutofit/>
          </a:bodyPr>
          <a:lstStyle/>
          <a:p>
            <a:r>
              <a:rPr lang="nb-NO" sz="2250" dirty="0"/>
              <a:t>Nye traséer</a:t>
            </a:r>
          </a:p>
        </p:txBody>
      </p:sp>
      <p:sp>
        <p:nvSpPr>
          <p:cNvPr id="10" name="Rektangel 9">
            <a:extLst>
              <a:ext uri="{FF2B5EF4-FFF2-40B4-BE49-F238E27FC236}">
                <a16:creationId xmlns:a16="http://schemas.microsoft.com/office/drawing/2014/main" id="{875A6382-D941-27CA-1446-78A11CD7E7B2}"/>
              </a:ext>
            </a:extLst>
          </p:cNvPr>
          <p:cNvSpPr/>
          <p:nvPr/>
        </p:nvSpPr>
        <p:spPr>
          <a:xfrm>
            <a:off x="1274995" y="117648"/>
            <a:ext cx="6628444" cy="4892423"/>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pPr>
            <a:endParaRPr lang="nb-NO" sz="1013" dirty="0">
              <a:solidFill>
                <a:prstClr val="white"/>
              </a:solidFill>
              <a:latin typeface="Calibri" panose="020F0502020204030204"/>
            </a:endParaRPr>
          </a:p>
        </p:txBody>
      </p:sp>
      <p:cxnSp>
        <p:nvCxnSpPr>
          <p:cNvPr id="5" name="Rett linje 4">
            <a:extLst>
              <a:ext uri="{FF2B5EF4-FFF2-40B4-BE49-F238E27FC236}">
                <a16:creationId xmlns:a16="http://schemas.microsoft.com/office/drawing/2014/main" id="{B1612672-F894-E463-E3BA-C3D1F4C8F34C}"/>
              </a:ext>
            </a:extLst>
          </p:cNvPr>
          <p:cNvCxnSpPr>
            <a:cxnSpLocks/>
          </p:cNvCxnSpPr>
          <p:nvPr/>
        </p:nvCxnSpPr>
        <p:spPr>
          <a:xfrm>
            <a:off x="1274995" y="510764"/>
            <a:ext cx="6628444" cy="0"/>
          </a:xfrm>
          <a:prstGeom prst="line">
            <a:avLst/>
          </a:prstGeom>
          <a:ln w="19050"/>
        </p:spPr>
        <p:style>
          <a:lnRef idx="1">
            <a:schemeClr val="dk1"/>
          </a:lnRef>
          <a:fillRef idx="0">
            <a:schemeClr val="dk1"/>
          </a:fillRef>
          <a:effectRef idx="0">
            <a:schemeClr val="dk1"/>
          </a:effectRef>
          <a:fontRef idx="minor">
            <a:schemeClr val="tx1"/>
          </a:fontRef>
        </p:style>
      </p:cxnSp>
      <p:sp>
        <p:nvSpPr>
          <p:cNvPr id="7" name="Undertittel 2">
            <a:extLst>
              <a:ext uri="{FF2B5EF4-FFF2-40B4-BE49-F238E27FC236}">
                <a16:creationId xmlns:a16="http://schemas.microsoft.com/office/drawing/2014/main" id="{E5083BD9-68CD-6889-5391-AD5C78F94C63}"/>
              </a:ext>
            </a:extLst>
          </p:cNvPr>
          <p:cNvSpPr txBox="1">
            <a:spLocks/>
          </p:cNvSpPr>
          <p:nvPr/>
        </p:nvSpPr>
        <p:spPr>
          <a:xfrm>
            <a:off x="2097333" y="1213302"/>
            <a:ext cx="5143500" cy="2069356"/>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14313" indent="-214313" algn="l" defTabSz="685800" fontAlgn="auto">
              <a:spcBef>
                <a:spcPts val="750"/>
              </a:spcBef>
              <a:spcAft>
                <a:spcPts val="0"/>
              </a:spcAft>
              <a:buFont typeface="Arial" panose="020B0604020202020204" pitchFamily="34" charset="0"/>
              <a:buChar char="•"/>
            </a:pPr>
            <a:endParaRPr lang="nb-NO" sz="1200" dirty="0">
              <a:solidFill>
                <a:prstClr val="black"/>
              </a:solidFill>
              <a:latin typeface="Calibri" panose="020F0502020204030204"/>
            </a:endParaRPr>
          </a:p>
        </p:txBody>
      </p:sp>
      <p:pic>
        <p:nvPicPr>
          <p:cNvPr id="11" name="Bilde 10">
            <a:extLst>
              <a:ext uri="{FF2B5EF4-FFF2-40B4-BE49-F238E27FC236}">
                <a16:creationId xmlns:a16="http://schemas.microsoft.com/office/drawing/2014/main" id="{8464D092-2CB4-0937-1D53-031FE880F3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06904" y="1147886"/>
            <a:ext cx="3164624" cy="3198006"/>
          </a:xfrm>
          <a:prstGeom prst="rect">
            <a:avLst/>
          </a:prstGeom>
        </p:spPr>
      </p:pic>
      <p:pic>
        <p:nvPicPr>
          <p:cNvPr id="13" name="Bilde 12">
            <a:extLst>
              <a:ext uri="{FF2B5EF4-FFF2-40B4-BE49-F238E27FC236}">
                <a16:creationId xmlns:a16="http://schemas.microsoft.com/office/drawing/2014/main" id="{B71AA93F-F241-245D-9000-567E1C1AB5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82642" y="4526500"/>
            <a:ext cx="2813149" cy="302962"/>
          </a:xfrm>
          <a:prstGeom prst="rect">
            <a:avLst/>
          </a:prstGeom>
        </p:spPr>
      </p:pic>
    </p:spTree>
    <p:extLst>
      <p:ext uri="{BB962C8B-B14F-4D97-AF65-F5344CB8AC3E}">
        <p14:creationId xmlns:p14="http://schemas.microsoft.com/office/powerpoint/2010/main" val="696192279"/>
      </p:ext>
    </p:extLst>
  </p:cSld>
  <p:clrMapOvr>
    <a:masterClrMapping/>
  </p:clrMapOvr>
</p:sld>
</file>

<file path=ppt/theme/theme1.xml><?xml version="1.0" encoding="utf-8"?>
<a:theme xmlns:a="http://schemas.openxmlformats.org/drawingml/2006/main" name="Egendefinert utforming">
  <a:themeElements>
    <a:clrScheme name="Custom 1">
      <a:dk1>
        <a:sysClr val="windowText" lastClr="000000"/>
      </a:dk1>
      <a:lt1>
        <a:sysClr val="window" lastClr="FFFFFF"/>
      </a:lt1>
      <a:dk2>
        <a:srgbClr val="3676BB"/>
      </a:dk2>
      <a:lt2>
        <a:srgbClr val="E7E6E6"/>
      </a:lt2>
      <a:accent1>
        <a:srgbClr val="3676BB"/>
      </a:accent1>
      <a:accent2>
        <a:srgbClr val="FFE400"/>
      </a:accent2>
      <a:accent3>
        <a:srgbClr val="727171"/>
      </a:accent3>
      <a:accent4>
        <a:srgbClr val="009DE0"/>
      </a:accent4>
      <a:accent5>
        <a:srgbClr val="C9DBF2"/>
      </a:accent5>
      <a:accent6>
        <a:srgbClr val="204770"/>
      </a:accent6>
      <a:hlink>
        <a:srgbClr val="0563C1"/>
      </a:hlink>
      <a:folHlink>
        <a:srgbClr val="954F72"/>
      </a:folHlink>
    </a:clrScheme>
    <a:fontScheme name="Politets skrif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1600" dirty="0">
            <a:solidFill>
              <a:schemeClr val="tx1"/>
            </a:solidFill>
            <a:latin typeface="+mn-lt"/>
          </a:defRPr>
        </a:defPPr>
      </a:lstStyle>
    </a:txDef>
  </a:objectDefaults>
  <a:extraClrSchemeLst/>
  <a:extLst>
    <a:ext uri="{05A4C25C-085E-4340-85A3-A5531E510DB2}">
      <thm15:themeFamily xmlns:thm15="http://schemas.microsoft.com/office/thememl/2012/main" name="Mal_PFT_presentasjon" id="{B9C8CC92-5E1D-4A05-AEBD-9FC749E2C008}" vid="{77963ECC-8972-439C-96FD-F6F84ED401F6}"/>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Egendefinert utforming">
  <a:themeElements>
    <a:clrScheme name="Custom 1">
      <a:dk1>
        <a:sysClr val="windowText" lastClr="000000"/>
      </a:dk1>
      <a:lt1>
        <a:sysClr val="window" lastClr="FFFFFF"/>
      </a:lt1>
      <a:dk2>
        <a:srgbClr val="3676BB"/>
      </a:dk2>
      <a:lt2>
        <a:srgbClr val="E7E6E6"/>
      </a:lt2>
      <a:accent1>
        <a:srgbClr val="3676BB"/>
      </a:accent1>
      <a:accent2>
        <a:srgbClr val="FFE400"/>
      </a:accent2>
      <a:accent3>
        <a:srgbClr val="727171"/>
      </a:accent3>
      <a:accent4>
        <a:srgbClr val="009DE0"/>
      </a:accent4>
      <a:accent5>
        <a:srgbClr val="C9DBF2"/>
      </a:accent5>
      <a:accent6>
        <a:srgbClr val="204770"/>
      </a:accent6>
      <a:hlink>
        <a:srgbClr val="0563C1"/>
      </a:hlink>
      <a:folHlink>
        <a:srgbClr val="954F72"/>
      </a:folHlink>
    </a:clrScheme>
    <a:fontScheme name="Politets skrif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1600" dirty="0">
            <a:solidFill>
              <a:schemeClr val="tx1"/>
            </a:solidFill>
            <a:latin typeface="+mn-lt"/>
          </a:defRPr>
        </a:defPPr>
      </a:lstStyle>
    </a:txDef>
  </a:objectDefaults>
  <a:extraClrSchemeLst/>
  <a:extLst>
    <a:ext uri="{05A4C25C-085E-4340-85A3-A5531E510DB2}">
      <thm15:themeFamily xmlns:thm15="http://schemas.microsoft.com/office/thememl/2012/main" name="Mal_201_presentasjon" id="{6E8D4B1C-D5FA-4587-931B-B4DEA04C5018}" vid="{890D4882-1C69-41F6-9BF6-99915FCE5CF8}"/>
    </a:ext>
  </a:extLst>
</a:theme>
</file>

<file path=ppt/theme/theme4.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793030A6FD8C4FBBF9E181F71896FE" ma:contentTypeVersion="10" ma:contentTypeDescription="Create a new document." ma:contentTypeScope="" ma:versionID="7487b68bbe9775573437e00fd522d6eb">
  <xsd:schema xmlns:xsd="http://www.w3.org/2001/XMLSchema" xmlns:xs="http://www.w3.org/2001/XMLSchema" xmlns:p="http://schemas.microsoft.com/office/2006/metadata/properties" xmlns:ns2="6c825914-1ada-45ba-a517-3b922fc92b82" xmlns:ns3="3f785d27-503b-4dd3-ac91-804198cfdbb9" targetNamespace="http://schemas.microsoft.com/office/2006/metadata/properties" ma:root="true" ma:fieldsID="68e187aa22b8d03c1ab81d122460ba9e" ns2:_="" ns3:_="">
    <xsd:import namespace="6c825914-1ada-45ba-a517-3b922fc92b82"/>
    <xsd:import namespace="3f785d27-503b-4dd3-ac91-804198cfdbb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825914-1ada-45ba-a517-3b922fc92b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f785d27-503b-4dd3-ac91-804198cfdbb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4A47247-C54F-43B9-B5D1-47609ADF79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825914-1ada-45ba-a517-3b922fc92b82"/>
    <ds:schemaRef ds:uri="3f785d27-503b-4dd3-ac91-804198cfdb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11878F1-CD65-40B6-BD62-5FAF39C17735}">
  <ds:schemaRefs>
    <ds:schemaRef ds:uri="http://schemas.microsoft.com/sharepoint/v3/contenttype/forms"/>
  </ds:schemaRefs>
</ds:datastoreItem>
</file>

<file path=customXml/itemProps3.xml><?xml version="1.0" encoding="utf-8"?>
<ds:datastoreItem xmlns:ds="http://schemas.openxmlformats.org/officeDocument/2006/customXml" ds:itemID="{E54B4958-6B85-4DC1-882C-CC6BABD8787D}">
  <ds:schemaRefs>
    <ds:schemaRef ds:uri="6c825914-1ada-45ba-a517-3b922fc92b82"/>
    <ds:schemaRef ds:uri="http://purl.org/dc/elements/1.1/"/>
    <ds:schemaRef ds:uri="http://schemas.microsoft.com/office/2006/documentManagement/types"/>
    <ds:schemaRef ds:uri="http://schemas.microsoft.com/office/infopath/2007/PartnerControls"/>
    <ds:schemaRef ds:uri="http://www.w3.org/XML/1998/namespace"/>
    <ds:schemaRef ds:uri="http://purl.org/dc/terms/"/>
    <ds:schemaRef ds:uri="http://schemas.microsoft.com/office/2006/metadata/properties"/>
    <ds:schemaRef ds:uri="http://purl.org/dc/dcmitype/"/>
    <ds:schemaRef ds:uri="http://schemas.openxmlformats.org/package/2006/metadata/core-properties"/>
    <ds:schemaRef ds:uri="3f785d27-503b-4dd3-ac91-804198cfdbb9"/>
  </ds:schemaRefs>
</ds:datastoreItem>
</file>

<file path=docProps/app.xml><?xml version="1.0" encoding="utf-8"?>
<Properties xmlns="http://schemas.openxmlformats.org/officeDocument/2006/extended-properties" xmlns:vt="http://schemas.openxmlformats.org/officeDocument/2006/docPropsVTypes">
  <Template>Mal_PFT_presentasjon</Template>
  <TotalTime>361</TotalTime>
  <Words>2059</Words>
  <Application>Microsoft Office PowerPoint</Application>
  <PresentationFormat>Skjermfremvisning (16:9)</PresentationFormat>
  <Paragraphs>345</Paragraphs>
  <Slides>39</Slides>
  <Notes>15</Notes>
  <HiddenSlides>0</HiddenSlides>
  <MMClips>0</MMClips>
  <ScaleCrop>false</ScaleCrop>
  <HeadingPairs>
    <vt:vector size="6" baseType="variant">
      <vt:variant>
        <vt:lpstr>Brukte skrifter</vt:lpstr>
      </vt:variant>
      <vt:variant>
        <vt:i4>8</vt:i4>
      </vt:variant>
      <vt:variant>
        <vt:lpstr>Tema</vt:lpstr>
      </vt:variant>
      <vt:variant>
        <vt:i4>4</vt:i4>
      </vt:variant>
      <vt:variant>
        <vt:lpstr>Lysbildetitler</vt:lpstr>
      </vt:variant>
      <vt:variant>
        <vt:i4>39</vt:i4>
      </vt:variant>
    </vt:vector>
  </HeadingPairs>
  <TitlesOfParts>
    <vt:vector size="51" baseType="lpstr">
      <vt:lpstr>Arial</vt:lpstr>
      <vt:lpstr>ArialUnicodeMS</vt:lpstr>
      <vt:lpstr>Calibri</vt:lpstr>
      <vt:lpstr>Calibri Light</vt:lpstr>
      <vt:lpstr>Cambria</vt:lpstr>
      <vt:lpstr>LucidaGrande</vt:lpstr>
      <vt:lpstr>Times New Roman</vt:lpstr>
      <vt:lpstr>Verdana</vt:lpstr>
      <vt:lpstr>Egendefinert utforming</vt:lpstr>
      <vt:lpstr>Simple Light</vt:lpstr>
      <vt:lpstr>1_Egendefinert utforming</vt:lpstr>
      <vt:lpstr>Office-tema</vt:lpstr>
      <vt:lpstr>PNB – Dialogmøte med kommunene 2. halvår 2022</vt:lpstr>
      <vt:lpstr>PowerPoint-presentasjon</vt:lpstr>
      <vt:lpstr>1. Velkommen v/Ole Vidar Dahl</vt:lpstr>
      <vt:lpstr>2. Støy fra politiets helikoptre ved PNB v/Dag Rieber</vt:lpstr>
      <vt:lpstr>Støy fra politiets helikoptre ved PNB</vt:lpstr>
      <vt:lpstr>Politiets helikoptre - Oppdatert støyberegning</vt:lpstr>
      <vt:lpstr>Politiets helikoptre - Oppdatert støyberegning</vt:lpstr>
      <vt:lpstr>Politiets helikoptre - Oppdatert støyberegning</vt:lpstr>
      <vt:lpstr>Politiets helikoptre - Oppdatert støyberegning</vt:lpstr>
      <vt:lpstr>Politiets helikoptre - Oppdatert støyberegning</vt:lpstr>
      <vt:lpstr>Politiets helikoptre - Oppdatert støyberegning</vt:lpstr>
      <vt:lpstr>Politiets helikoptre - Oppdatert støyberegning</vt:lpstr>
      <vt:lpstr>Politiets helikoptre - Oppdatert støyberegning</vt:lpstr>
      <vt:lpstr>3 Kommunikasjon v/Siv Alsén, OPD Stab for Kommunikasjon</vt:lpstr>
      <vt:lpstr>Kommunikasjon</vt:lpstr>
      <vt:lpstr>PowerPoint-presentasjon</vt:lpstr>
      <vt:lpstr>PowerPoint-presentasjon</vt:lpstr>
      <vt:lpstr>PowerPoint-presentasjon</vt:lpstr>
      <vt:lpstr>PowerPoint-presentasjon</vt:lpstr>
      <vt:lpstr>Strategiske valg oppsummert</vt:lpstr>
      <vt:lpstr>4. Rapport fra Monitorering av Støy V/Lars Petter Svendsen, NB</vt:lpstr>
      <vt:lpstr>Monitorering av støy ved Politiets Nasjonale Beredskapsenter</vt:lpstr>
      <vt:lpstr>Sensor posisjoner</vt:lpstr>
      <vt:lpstr>Status sensor-system</vt:lpstr>
      <vt:lpstr>Resultater</vt:lpstr>
      <vt:lpstr>Kriterier</vt:lpstr>
      <vt:lpstr>Antall hendelser</vt:lpstr>
      <vt:lpstr>Overhold av tidsgrenser</vt:lpstr>
      <vt:lpstr>Registreringer januar - mai</vt:lpstr>
      <vt:lpstr>Registreringer juni - oktober</vt:lpstr>
      <vt:lpstr>Monitorering av støy ved Politiets Nasjonale Beredskapsenter</vt:lpstr>
      <vt:lpstr>Om Soundsensing AS</vt:lpstr>
      <vt:lpstr>5. Miljøoppfølging </vt:lpstr>
      <vt:lpstr>5. Miljøoppfølging – forts.</vt:lpstr>
      <vt:lpstr>5. Miljøoppfølging – forts.</vt:lpstr>
      <vt:lpstr>6. Mindre byggesaker/oppmåling av tomt/opprydding forurenset grunn</vt:lpstr>
      <vt:lpstr>7. Status fra kommunene</vt:lpstr>
      <vt:lpstr>8. Eventuelt</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PNB – Dialogmøte med kommunene 2. halvår 2022</dc:title>
  <dc:creator>Marit Kristine Liverud</dc:creator>
  <cp:lastModifiedBy>Marit Kristine Liverud</cp:lastModifiedBy>
  <cp:revision>28</cp:revision>
  <cp:lastPrinted>2022-11-17T06:28:38Z</cp:lastPrinted>
  <dcterms:created xsi:type="dcterms:W3CDTF">2022-11-08T06:39:10Z</dcterms:created>
  <dcterms:modified xsi:type="dcterms:W3CDTF">2022-11-17T07:14:43Z</dcterms:modified>
</cp:coreProperties>
</file>